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7" r:id="rId4"/>
    <p:sldId id="258" r:id="rId5"/>
    <p:sldId id="259" r:id="rId6"/>
    <p:sldId id="321" r:id="rId7"/>
    <p:sldId id="261" r:id="rId9"/>
    <p:sldId id="319" r:id="rId10"/>
    <p:sldId id="263" r:id="rId11"/>
    <p:sldId id="264" r:id="rId12"/>
    <p:sldId id="320" r:id="rId13"/>
    <p:sldId id="271" r:id="rId14"/>
    <p:sldId id="304" r:id="rId15"/>
    <p:sldId id="306" r:id="rId16"/>
    <p:sldId id="305" r:id="rId17"/>
    <p:sldId id="275" r:id="rId18"/>
    <p:sldId id="276" r:id="rId19"/>
    <p:sldId id="277" r:id="rId20"/>
    <p:sldId id="279" r:id="rId21"/>
    <p:sldId id="281" r:id="rId22"/>
    <p:sldId id="318" r:id="rId23"/>
    <p:sldId id="283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84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11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305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1ACF-8A47-054F-AF08-81A8D40A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1ACF-8A47-054F-AF08-81A8D40A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3" Type="http://schemas.openxmlformats.org/officeDocument/2006/relationships/tags" Target="../tags/tag70.xml"/><Relationship Id="rId72" Type="http://schemas.openxmlformats.org/officeDocument/2006/relationships/image" Target="../media/image2.png"/><Relationship Id="rId71" Type="http://schemas.openxmlformats.org/officeDocument/2006/relationships/tags" Target="../tags/tag69.xml"/><Relationship Id="rId70" Type="http://schemas.openxmlformats.org/officeDocument/2006/relationships/tags" Target="../tags/tag68.xml"/><Relationship Id="rId7" Type="http://schemas.openxmlformats.org/officeDocument/2006/relationships/tags" Target="../tags/tag5.xml"/><Relationship Id="rId69" Type="http://schemas.openxmlformats.org/officeDocument/2006/relationships/tags" Target="../tags/tag67.xml"/><Relationship Id="rId68" Type="http://schemas.openxmlformats.org/officeDocument/2006/relationships/tags" Target="../tags/tag66.xml"/><Relationship Id="rId67" Type="http://schemas.openxmlformats.org/officeDocument/2006/relationships/tags" Target="../tags/tag65.xml"/><Relationship Id="rId66" Type="http://schemas.openxmlformats.org/officeDocument/2006/relationships/tags" Target="../tags/tag64.xml"/><Relationship Id="rId65" Type="http://schemas.openxmlformats.org/officeDocument/2006/relationships/tags" Target="../tags/tag63.xml"/><Relationship Id="rId64" Type="http://schemas.openxmlformats.org/officeDocument/2006/relationships/tags" Target="../tags/tag62.xml"/><Relationship Id="rId63" Type="http://schemas.openxmlformats.org/officeDocument/2006/relationships/tags" Target="../tags/tag61.xml"/><Relationship Id="rId62" Type="http://schemas.openxmlformats.org/officeDocument/2006/relationships/tags" Target="../tags/tag60.xml"/><Relationship Id="rId61" Type="http://schemas.openxmlformats.org/officeDocument/2006/relationships/tags" Target="../tags/tag59.xml"/><Relationship Id="rId60" Type="http://schemas.openxmlformats.org/officeDocument/2006/relationships/tags" Target="../tags/tag58.xml"/><Relationship Id="rId6" Type="http://schemas.openxmlformats.org/officeDocument/2006/relationships/tags" Target="../tags/tag4.xml"/><Relationship Id="rId59" Type="http://schemas.openxmlformats.org/officeDocument/2006/relationships/tags" Target="../tags/tag57.xml"/><Relationship Id="rId58" Type="http://schemas.openxmlformats.org/officeDocument/2006/relationships/tags" Target="../tags/tag56.xml"/><Relationship Id="rId57" Type="http://schemas.openxmlformats.org/officeDocument/2006/relationships/tags" Target="../tags/tag55.xml"/><Relationship Id="rId56" Type="http://schemas.openxmlformats.org/officeDocument/2006/relationships/tags" Target="../tags/tag54.xml"/><Relationship Id="rId55" Type="http://schemas.openxmlformats.org/officeDocument/2006/relationships/tags" Target="../tags/tag53.xml"/><Relationship Id="rId54" Type="http://schemas.openxmlformats.org/officeDocument/2006/relationships/tags" Target="../tags/tag52.xml"/><Relationship Id="rId53" Type="http://schemas.openxmlformats.org/officeDocument/2006/relationships/tags" Target="../tags/tag51.xml"/><Relationship Id="rId52" Type="http://schemas.openxmlformats.org/officeDocument/2006/relationships/tags" Target="../tags/tag50.xml"/><Relationship Id="rId51" Type="http://schemas.openxmlformats.org/officeDocument/2006/relationships/tags" Target="../tags/tag49.xml"/><Relationship Id="rId50" Type="http://schemas.openxmlformats.org/officeDocument/2006/relationships/tags" Target="../tags/tag48.xml"/><Relationship Id="rId5" Type="http://schemas.openxmlformats.org/officeDocument/2006/relationships/tags" Target="../tags/tag3.xml"/><Relationship Id="rId49" Type="http://schemas.openxmlformats.org/officeDocument/2006/relationships/tags" Target="../tags/tag47.xml"/><Relationship Id="rId48" Type="http://schemas.openxmlformats.org/officeDocument/2006/relationships/tags" Target="../tags/tag46.xml"/><Relationship Id="rId47" Type="http://schemas.openxmlformats.org/officeDocument/2006/relationships/tags" Target="../tags/tag45.xml"/><Relationship Id="rId46" Type="http://schemas.openxmlformats.org/officeDocument/2006/relationships/tags" Target="../tags/tag44.xml"/><Relationship Id="rId45" Type="http://schemas.openxmlformats.org/officeDocument/2006/relationships/tags" Target="../tags/tag43.xml"/><Relationship Id="rId44" Type="http://schemas.openxmlformats.org/officeDocument/2006/relationships/tags" Target="../tags/tag42.xml"/><Relationship Id="rId43" Type="http://schemas.openxmlformats.org/officeDocument/2006/relationships/tags" Target="../tags/tag41.xml"/><Relationship Id="rId42" Type="http://schemas.openxmlformats.org/officeDocument/2006/relationships/tags" Target="../tags/tag40.xml"/><Relationship Id="rId41" Type="http://schemas.openxmlformats.org/officeDocument/2006/relationships/tags" Target="../tags/tag39.xml"/><Relationship Id="rId40" Type="http://schemas.openxmlformats.org/officeDocument/2006/relationships/tags" Target="../tags/tag38.xml"/><Relationship Id="rId4" Type="http://schemas.openxmlformats.org/officeDocument/2006/relationships/tags" Target="../tags/tag2.xml"/><Relationship Id="rId39" Type="http://schemas.openxmlformats.org/officeDocument/2006/relationships/tags" Target="../tags/tag37.xml"/><Relationship Id="rId38" Type="http://schemas.openxmlformats.org/officeDocument/2006/relationships/tags" Target="../tags/tag36.xml"/><Relationship Id="rId37" Type="http://schemas.openxmlformats.org/officeDocument/2006/relationships/tags" Target="../tags/tag35.xml"/><Relationship Id="rId36" Type="http://schemas.openxmlformats.org/officeDocument/2006/relationships/tags" Target="../tags/tag34.xml"/><Relationship Id="rId35" Type="http://schemas.openxmlformats.org/officeDocument/2006/relationships/tags" Target="../tags/tag33.xml"/><Relationship Id="rId34" Type="http://schemas.openxmlformats.org/officeDocument/2006/relationships/tags" Target="../tags/tag32.xml"/><Relationship Id="rId33" Type="http://schemas.openxmlformats.org/officeDocument/2006/relationships/tags" Target="../tags/tag31.xml"/><Relationship Id="rId32" Type="http://schemas.openxmlformats.org/officeDocument/2006/relationships/tags" Target="../tags/tag30.xml"/><Relationship Id="rId31" Type="http://schemas.openxmlformats.org/officeDocument/2006/relationships/tags" Target="../tags/tag29.xml"/><Relationship Id="rId30" Type="http://schemas.openxmlformats.org/officeDocument/2006/relationships/tags" Target="../tags/tag28.xml"/><Relationship Id="rId3" Type="http://schemas.openxmlformats.org/officeDocument/2006/relationships/image" Target="../media/image1.png"/><Relationship Id="rId29" Type="http://schemas.openxmlformats.org/officeDocument/2006/relationships/tags" Target="../tags/tag27.xml"/><Relationship Id="rId28" Type="http://schemas.openxmlformats.org/officeDocument/2006/relationships/tags" Target="../tags/tag26.xml"/><Relationship Id="rId27" Type="http://schemas.openxmlformats.org/officeDocument/2006/relationships/tags" Target="../tags/tag25.xml"/><Relationship Id="rId26" Type="http://schemas.openxmlformats.org/officeDocument/2006/relationships/tags" Target="../tags/tag24.xml"/><Relationship Id="rId25" Type="http://schemas.openxmlformats.org/officeDocument/2006/relationships/tags" Target="../tags/tag23.xml"/><Relationship Id="rId24" Type="http://schemas.openxmlformats.org/officeDocument/2006/relationships/tags" Target="../tags/tag22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67"/>
          <p:cNvGrpSpPr>
            <a:grpSpLocks noChangeAspect="1"/>
          </p:cNvGrpSpPr>
          <p:nvPr userDrawn="1"/>
        </p:nvGrpSpPr>
        <p:grpSpPr bwMode="auto">
          <a:xfrm>
            <a:off x="6105103" y="1075569"/>
            <a:ext cx="4601360" cy="4616315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9" name="Rectangle 68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0" name="Freeform 69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1" name="Freeform 70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2" name="Freeform 71"/>
            <p:cNvSpPr/>
            <p:nvPr>
              <p:custDataLst>
                <p:tags r:id="rId7"/>
              </p:custDataLst>
            </p:nvPr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3" name="Freeform 72"/>
            <p:cNvSpPr/>
            <p:nvPr>
              <p:custDataLst>
                <p:tags r:id="rId8"/>
              </p:custDataLst>
            </p:nvPr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4" name="Freeform 73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5" name="Freeform 74"/>
            <p:cNvSpPr/>
            <p:nvPr>
              <p:custDataLst>
                <p:tags r:id="rId10"/>
              </p:custDataLst>
            </p:nvPr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6" name="Freeform 75"/>
            <p:cNvSpPr/>
            <p:nvPr>
              <p:custDataLst>
                <p:tags r:id="rId11"/>
              </p:custDataLst>
            </p:nvPr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7" name="Freeform 76"/>
            <p:cNvSpPr/>
            <p:nvPr>
              <p:custDataLst>
                <p:tags r:id="rId12"/>
              </p:custDataLst>
            </p:nvPr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8" name="Freeform 77"/>
            <p:cNvSpPr/>
            <p:nvPr>
              <p:custDataLst>
                <p:tags r:id="rId13"/>
              </p:custDataLst>
            </p:nvPr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9" name="Freeform 78"/>
            <p:cNvSpPr/>
            <p:nvPr>
              <p:custDataLst>
                <p:tags r:id="rId14"/>
              </p:custDataLst>
            </p:nvPr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0" name="Freeform 79"/>
            <p:cNvSpPr/>
            <p:nvPr>
              <p:custDataLst>
                <p:tags r:id="rId15"/>
              </p:custDataLst>
            </p:nvPr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1" name="Freeform 80"/>
            <p:cNvSpPr/>
            <p:nvPr>
              <p:custDataLst>
                <p:tags r:id="rId16"/>
              </p:custDataLst>
            </p:nvPr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2" name="Freeform 81"/>
            <p:cNvSpPr/>
            <p:nvPr>
              <p:custDataLst>
                <p:tags r:id="rId17"/>
              </p:custDataLst>
            </p:nvPr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3" name="Freeform 82"/>
            <p:cNvSpPr/>
            <p:nvPr>
              <p:custDataLst>
                <p:tags r:id="rId18"/>
              </p:custDataLst>
            </p:nvPr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4" name="Freeform 83"/>
            <p:cNvSpPr/>
            <p:nvPr>
              <p:custDataLst>
                <p:tags r:id="rId19"/>
              </p:custDataLst>
            </p:nvPr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5" name="Freeform 84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6" name="Freeform 85"/>
            <p:cNvSpPr/>
            <p:nvPr>
              <p:custDataLst>
                <p:tags r:id="rId21"/>
              </p:custDataLst>
            </p:nvPr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7" name="Freeform 86"/>
            <p:cNvSpPr/>
            <p:nvPr>
              <p:custDataLst>
                <p:tags r:id="rId22"/>
              </p:custDataLst>
            </p:nvPr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8" name="Freeform 87"/>
            <p:cNvSpPr/>
            <p:nvPr>
              <p:custDataLst>
                <p:tags r:id="rId23"/>
              </p:custDataLst>
            </p:nvPr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</p:grpSp>
      <p:cxnSp>
        <p:nvCxnSpPr>
          <p:cNvPr id="29" name="直线连接符 28"/>
          <p:cNvCxnSpPr/>
          <p:nvPr userDrawn="1">
            <p:custDataLst>
              <p:tags r:id="rId24"/>
            </p:custDataLst>
          </p:nvPr>
        </p:nvCxnSpPr>
        <p:spPr>
          <a:xfrm flipH="1">
            <a:off x="3839623" y="-71021"/>
            <a:ext cx="1759349" cy="7022237"/>
          </a:xfrm>
          <a:prstGeom prst="line">
            <a:avLst/>
          </a:prstGeom>
          <a:ln w="101600">
            <a:gradFill>
              <a:gsLst>
                <a:gs pos="50000">
                  <a:schemeClr val="accent4">
                    <a:lumMod val="40000"/>
                    <a:lumOff val="60000"/>
                  </a:schemeClr>
                </a:gs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4"/>
          <p:cNvGrpSpPr>
            <a:grpSpLocks noChangeAspect="1"/>
          </p:cNvGrpSpPr>
          <p:nvPr userDrawn="1"/>
        </p:nvGrpSpPr>
        <p:grpSpPr bwMode="auto">
          <a:xfrm>
            <a:off x="5766317" y="1979026"/>
            <a:ext cx="2316419" cy="557143"/>
            <a:chOff x="2838" y="1917"/>
            <a:chExt cx="2004" cy="482"/>
          </a:xfrm>
          <a:solidFill>
            <a:schemeClr val="bg1"/>
          </a:solidFill>
        </p:grpSpPr>
        <p:sp>
          <p:nvSpPr>
            <p:cNvPr id="32" name="Freeform 5"/>
            <p:cNvSpPr/>
            <p:nvPr>
              <p:custDataLst>
                <p:tags r:id="rId25"/>
              </p:custDataLst>
            </p:nvPr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3" name="Freeform 6"/>
            <p:cNvSpPr/>
            <p:nvPr>
              <p:custDataLst>
                <p:tags r:id="rId26"/>
              </p:custDataLst>
            </p:nvPr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4" name="Freeform 7"/>
            <p:cNvSpPr/>
            <p:nvPr>
              <p:custDataLst>
                <p:tags r:id="rId27"/>
              </p:custDataLst>
            </p:nvPr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5" name="Freeform 8"/>
            <p:cNvSpPr/>
            <p:nvPr>
              <p:custDataLst>
                <p:tags r:id="rId28"/>
              </p:custDataLst>
            </p:nvPr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8" name="Freeform 11"/>
            <p:cNvSpPr/>
            <p:nvPr>
              <p:custDataLst>
                <p:tags r:id="rId31"/>
              </p:custDataLst>
            </p:nvPr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9" name="Freeform 12"/>
            <p:cNvSpPr/>
            <p:nvPr>
              <p:custDataLst>
                <p:tags r:id="rId32"/>
              </p:custDataLst>
            </p:nvPr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0" name="Freeform 13"/>
            <p:cNvSpPr/>
            <p:nvPr>
              <p:custDataLst>
                <p:tags r:id="rId33"/>
              </p:custDataLst>
            </p:nvPr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1" name="Freeform 14"/>
            <p:cNvSpPr/>
            <p:nvPr>
              <p:custDataLst>
                <p:tags r:id="rId34"/>
              </p:custDataLst>
            </p:nvPr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2" name="Freeform 15"/>
            <p:cNvSpPr/>
            <p:nvPr>
              <p:custDataLst>
                <p:tags r:id="rId35"/>
              </p:custDataLst>
            </p:nvPr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3" name="Freeform 16"/>
            <p:cNvSpPr/>
            <p:nvPr>
              <p:custDataLst>
                <p:tags r:id="rId36"/>
              </p:custDataLst>
            </p:nvPr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4" name="Freeform 17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5" name="Freeform 18"/>
            <p:cNvSpPr/>
            <p:nvPr>
              <p:custDataLst>
                <p:tags r:id="rId38"/>
              </p:custDataLst>
            </p:nvPr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6" name="Freeform 19"/>
            <p:cNvSpPr/>
            <p:nvPr>
              <p:custDataLst>
                <p:tags r:id="rId39"/>
              </p:custDataLst>
            </p:nvPr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7" name="Freeform 20"/>
            <p:cNvSpPr/>
            <p:nvPr>
              <p:custDataLst>
                <p:tags r:id="rId40"/>
              </p:custDataLst>
            </p:nvPr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8" name="Freeform 21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9" name="Freeform 22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0" name="Freeform 23"/>
            <p:cNvSpPr/>
            <p:nvPr>
              <p:custDataLst>
                <p:tags r:id="rId43"/>
              </p:custDataLst>
            </p:nvPr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1" name="Freeform 24"/>
            <p:cNvSpPr/>
            <p:nvPr>
              <p:custDataLst>
                <p:tags r:id="rId44"/>
              </p:custDataLst>
            </p:nvPr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2" name="Freeform 25"/>
            <p:cNvSpPr/>
            <p:nvPr>
              <p:custDataLst>
                <p:tags r:id="rId45"/>
              </p:custDataLst>
            </p:nvPr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3" name="Freeform 26"/>
            <p:cNvSpPr/>
            <p:nvPr>
              <p:custDataLst>
                <p:tags r:id="rId46"/>
              </p:custDataLst>
            </p:nvPr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4" name="Freeform 27"/>
            <p:cNvSpPr/>
            <p:nvPr>
              <p:custDataLst>
                <p:tags r:id="rId47"/>
              </p:custDataLst>
            </p:nvPr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5" name="Freeform 28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6" name="Freeform 29"/>
            <p:cNvSpPr/>
            <p:nvPr>
              <p:custDataLst>
                <p:tags r:id="rId49"/>
              </p:custDataLst>
            </p:nvPr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7" name="Freeform 30"/>
            <p:cNvSpPr/>
            <p:nvPr>
              <p:custDataLst>
                <p:tags r:id="rId50"/>
              </p:custDataLst>
            </p:nvPr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8" name="Freeform 31"/>
            <p:cNvSpPr/>
            <p:nvPr>
              <p:custDataLst>
                <p:tags r:id="rId51"/>
              </p:custDataLst>
            </p:nvPr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9" name="Freeform 32"/>
            <p:cNvSpPr/>
            <p:nvPr>
              <p:custDataLst>
                <p:tags r:id="rId52"/>
              </p:custDataLst>
            </p:nvPr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0" name="Freeform 33"/>
            <p:cNvSpPr/>
            <p:nvPr>
              <p:custDataLst>
                <p:tags r:id="rId53"/>
              </p:custDataLst>
            </p:nvPr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1" name="Freeform 34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2" name="Freeform 35"/>
            <p:cNvSpPr/>
            <p:nvPr>
              <p:custDataLst>
                <p:tags r:id="rId55"/>
              </p:custDataLst>
            </p:nvPr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3" name="Freeform 36"/>
            <p:cNvSpPr/>
            <p:nvPr>
              <p:custDataLst>
                <p:tags r:id="rId56"/>
              </p:custDataLst>
            </p:nvPr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4" name="Freeform 37"/>
            <p:cNvSpPr/>
            <p:nvPr>
              <p:custDataLst>
                <p:tags r:id="rId57"/>
              </p:custDataLst>
            </p:nvPr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5" name="Freeform 38"/>
            <p:cNvSpPr/>
            <p:nvPr>
              <p:custDataLst>
                <p:tags r:id="rId58"/>
              </p:custDataLst>
            </p:nvPr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6" name="Freeform 39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7" name="Freeform 40"/>
            <p:cNvSpPr/>
            <p:nvPr>
              <p:custDataLst>
                <p:tags r:id="rId60"/>
              </p:custDataLst>
            </p:nvPr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8" name="Freeform 41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9" name="Freeform 42"/>
            <p:cNvSpPr/>
            <p:nvPr>
              <p:custDataLst>
                <p:tags r:id="rId62"/>
              </p:custDataLst>
            </p:nvPr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0" name="Freeform 43"/>
            <p:cNvSpPr/>
            <p:nvPr>
              <p:custDataLst>
                <p:tags r:id="rId63"/>
              </p:custDataLst>
            </p:nvPr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1" name="Freeform 44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2" name="Freeform 45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3" name="Freeform 46"/>
            <p:cNvSpPr/>
            <p:nvPr>
              <p:custDataLst>
                <p:tags r:id="rId66"/>
              </p:custDataLst>
            </p:nvPr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4" name="Freeform 47"/>
            <p:cNvSpPr/>
            <p:nvPr>
              <p:custDataLst>
                <p:tags r:id="rId67"/>
              </p:custDataLst>
            </p:nvPr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5" name="Freeform 48"/>
            <p:cNvSpPr/>
            <p:nvPr>
              <p:custDataLst>
                <p:tags r:id="rId68"/>
              </p:custDataLst>
            </p:nvPr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6" name="Freeform 49"/>
            <p:cNvSpPr/>
            <p:nvPr>
              <p:custDataLst>
                <p:tags r:id="rId69"/>
              </p:custDataLst>
            </p:nvPr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</p:grpSp>
      <p:sp>
        <p:nvSpPr>
          <p:cNvPr id="77" name="圆角矩形 76"/>
          <p:cNvSpPr/>
          <p:nvPr userDrawn="1">
            <p:custDataLst>
              <p:tags r:id="rId70"/>
            </p:custDataLst>
          </p:nvPr>
        </p:nvSpPr>
        <p:spPr>
          <a:xfrm>
            <a:off x="5676708" y="4691128"/>
            <a:ext cx="1769103" cy="4971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>
                <a:solidFill>
                  <a:srgbClr val="09234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汇报人 </a:t>
            </a:r>
            <a:r>
              <a:rPr kumimoji="1" lang="en-US" altLang="zh-CN" sz="1350" dirty="0">
                <a:solidFill>
                  <a:srgbClr val="09234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/</a:t>
            </a:r>
            <a:r>
              <a:rPr kumimoji="1" lang="zh-CN" altLang="en-US" sz="1350" dirty="0">
                <a:solidFill>
                  <a:srgbClr val="09234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 朱超</a:t>
            </a:r>
            <a:endParaRPr kumimoji="1" lang="zh-CN" altLang="en-US" sz="1350" dirty="0">
              <a:solidFill>
                <a:srgbClr val="09234F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pic>
        <p:nvPicPr>
          <p:cNvPr id="78" name="图片 77"/>
          <p:cNvPicPr>
            <a:picLocks noChangeAspect="1"/>
          </p:cNvPicPr>
          <p:nvPr userDrawn="1">
            <p:custDataLst>
              <p:tags r:id="rId71"/>
            </p:custDataLst>
          </p:nvPr>
        </p:nvPicPr>
        <p:blipFill>
          <a:blip r:embed="rId72"/>
          <a:srcRect t="7033" r="11336"/>
          <a:stretch>
            <a:fillRect/>
          </a:stretch>
        </p:blipFill>
        <p:spPr>
          <a:xfrm>
            <a:off x="-1625192" y="0"/>
            <a:ext cx="7160331" cy="6858000"/>
          </a:xfrm>
          <a:custGeom>
            <a:avLst/>
            <a:gdLst>
              <a:gd name="connsiteX0" fmla="*/ 1623808 w 7160331"/>
              <a:gd name="connsiteY0" fmla="*/ 0 h 6858000"/>
              <a:gd name="connsiteX1" fmla="*/ 7160331 w 7160331"/>
              <a:gd name="connsiteY1" fmla="*/ 0 h 6858000"/>
              <a:gd name="connsiteX2" fmla="*/ 5445831 w 7160331"/>
              <a:gd name="connsiteY2" fmla="*/ 6858000 h 6858000"/>
              <a:gd name="connsiteX3" fmla="*/ 0 w 7160331"/>
              <a:gd name="connsiteY3" fmla="*/ 6858000 h 6858000"/>
              <a:gd name="connsiteX4" fmla="*/ 0 w 7160331"/>
              <a:gd name="connsiteY4" fmla="*/ 64952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0331" h="6858000">
                <a:moveTo>
                  <a:pt x="1623808" y="0"/>
                </a:moveTo>
                <a:lnTo>
                  <a:pt x="7160331" y="0"/>
                </a:lnTo>
                <a:lnTo>
                  <a:pt x="5445831" y="6858000"/>
                </a:lnTo>
                <a:lnTo>
                  <a:pt x="0" y="6858000"/>
                </a:lnTo>
                <a:lnTo>
                  <a:pt x="0" y="6495232"/>
                </a:lnTo>
                <a:close/>
              </a:path>
            </a:pathLst>
          </a:custGeom>
        </p:spPr>
      </p:pic>
      <p:sp>
        <p:nvSpPr>
          <p:cNvPr id="81" name="标题 80"/>
          <p:cNvSpPr>
            <a:spLocks noGrp="1"/>
          </p:cNvSpPr>
          <p:nvPr>
            <p:ph type="title" hasCustomPrompt="1"/>
            <p:custDataLst>
              <p:tags r:id="rId73"/>
            </p:custDataLst>
          </p:nvPr>
        </p:nvSpPr>
        <p:spPr>
          <a:xfrm>
            <a:off x="5685699" y="2423020"/>
            <a:ext cx="6556319" cy="2031095"/>
          </a:xfrm>
        </p:spPr>
        <p:txBody>
          <a:bodyPr/>
          <a:lstStyle>
            <a:lvl1pPr>
              <a:lnSpc>
                <a:spcPct val="120000"/>
              </a:lnSpc>
              <a:defRPr b="1" i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1pPr>
          </a:lstStyle>
          <a:p>
            <a:r>
              <a:rPr kumimoji="1" lang="zh-CN" altLang="en-US" dirty="0"/>
              <a:t>中国石油大学（华东）</a:t>
            </a:r>
            <a:br>
              <a:rPr kumimoji="1" lang="en-US" altLang="zh-CN" dirty="0"/>
            </a:br>
            <a:r>
              <a:rPr kumimoji="1" lang="zh-CN" altLang="en-US" dirty="0"/>
              <a:t>质感底蕴模板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/>
        <p:txBody>
          <a:bodyPr vert="eaVert"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4"/>
            </p:custDataLst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4"/>
            </p:custDataLst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 Regular"/>
              </a:defRPr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 Regular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 Regular"/>
              </a:defRPr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269.xml"/><Relationship Id="rId15" Type="http://schemas.openxmlformats.org/officeDocument/2006/relationships/image" Target="../media/image9.jpeg"/><Relationship Id="rId14" Type="http://schemas.openxmlformats.org/officeDocument/2006/relationships/tags" Target="../tags/tag268.xml"/><Relationship Id="rId13" Type="http://schemas.openxmlformats.org/officeDocument/2006/relationships/image" Target="../media/image8.jpeg"/><Relationship Id="rId12" Type="http://schemas.openxmlformats.org/officeDocument/2006/relationships/tags" Target="../tags/tag267.xml"/><Relationship Id="rId11" Type="http://schemas.openxmlformats.org/officeDocument/2006/relationships/image" Target="../media/image7.jpeg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image" Target="../media/image19.jpeg"/><Relationship Id="rId4" Type="http://schemas.openxmlformats.org/officeDocument/2006/relationships/tags" Target="../tags/tag295.xml"/><Relationship Id="rId3" Type="http://schemas.openxmlformats.org/officeDocument/2006/relationships/image" Target="../media/image18.jpeg"/><Relationship Id="rId2" Type="http://schemas.openxmlformats.org/officeDocument/2006/relationships/tags" Target="../tags/tag294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300.xml"/><Relationship Id="rId1" Type="http://schemas.openxmlformats.org/officeDocument/2006/relationships/tags" Target="../tags/tag29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image" Target="../media/image4.jpeg"/><Relationship Id="rId2" Type="http://schemas.openxmlformats.org/officeDocument/2006/relationships/tags" Target="../tags/tag218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tags" Target="../tags/tag2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35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 15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9545" y="581892"/>
            <a:ext cx="11170227" cy="5777345"/>
          </a:xfrm>
          <a:prstGeom prst="rect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grpSp>
        <p:nvGrpSpPr>
          <p:cNvPr id="105" name="Group 67"/>
          <p:cNvGrpSpPr>
            <a:grpSpLocks noChangeAspect="1"/>
          </p:cNvGrpSpPr>
          <p:nvPr/>
        </p:nvGrpSpPr>
        <p:grpSpPr>
          <a:xfrm>
            <a:off x="1282959" y="2449038"/>
            <a:ext cx="2215615" cy="2222815"/>
            <a:chOff x="594" y="467"/>
            <a:chExt cx="1846" cy="1852"/>
          </a:xfrm>
          <a:solidFill>
            <a:schemeClr val="bg1"/>
          </a:solidFill>
        </p:grpSpPr>
        <p:sp>
          <p:nvSpPr>
            <p:cNvPr id="106" name="Rectangle 68"/>
            <p:cNvSpPr/>
            <p:nvPr/>
          </p:nvSpPr>
          <p:spPr>
            <a:xfrm>
              <a:off x="1779" y="1208"/>
              <a:ext cx="10" cy="2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Freeform 69"/>
            <p:cNvSpPr/>
            <p:nvPr/>
          </p:nvSpPr>
          <p:spPr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Freeform 70"/>
            <p:cNvSpPr/>
            <p:nvPr/>
          </p:nvSpPr>
          <p:spPr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9" name="Freeform 71"/>
            <p:cNvSpPr/>
            <p:nvPr/>
          </p:nvSpPr>
          <p:spPr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0" name="Freeform 72"/>
            <p:cNvSpPr/>
            <p:nvPr/>
          </p:nvSpPr>
          <p:spPr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Freeform 73"/>
            <p:cNvSpPr/>
            <p:nvPr/>
          </p:nvSpPr>
          <p:spPr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2" name="Freeform 74"/>
            <p:cNvSpPr/>
            <p:nvPr/>
          </p:nvSpPr>
          <p:spPr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3" name="Freeform 75"/>
            <p:cNvSpPr/>
            <p:nvPr/>
          </p:nvSpPr>
          <p:spPr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Freeform 76"/>
            <p:cNvSpPr/>
            <p:nvPr/>
          </p:nvSpPr>
          <p:spPr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5" name="Freeform 77"/>
            <p:cNvSpPr/>
            <p:nvPr/>
          </p:nvSpPr>
          <p:spPr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6" name="Freeform 78"/>
            <p:cNvSpPr/>
            <p:nvPr/>
          </p:nvSpPr>
          <p:spPr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Freeform 79"/>
            <p:cNvSpPr/>
            <p:nvPr/>
          </p:nvSpPr>
          <p:spPr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5" name="Freeform 80"/>
            <p:cNvSpPr/>
            <p:nvPr/>
          </p:nvSpPr>
          <p:spPr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Freeform 81"/>
            <p:cNvSpPr/>
            <p:nvPr/>
          </p:nvSpPr>
          <p:spPr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7" name="Freeform 82"/>
            <p:cNvSpPr/>
            <p:nvPr/>
          </p:nvSpPr>
          <p:spPr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8" name="Freeform 83"/>
            <p:cNvSpPr/>
            <p:nvPr/>
          </p:nvSpPr>
          <p:spPr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9" name="Freeform 84"/>
            <p:cNvSpPr/>
            <p:nvPr/>
          </p:nvSpPr>
          <p:spPr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0" name="Freeform 85"/>
            <p:cNvSpPr/>
            <p:nvPr/>
          </p:nvSpPr>
          <p:spPr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1" name="Freeform 86"/>
            <p:cNvSpPr/>
            <p:nvPr/>
          </p:nvSpPr>
          <p:spPr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2" name="Freeform 87"/>
            <p:cNvSpPr/>
            <p:nvPr/>
          </p:nvSpPr>
          <p:spPr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3" name="文本框 152"/>
          <p:cNvSpPr/>
          <p:nvPr/>
        </p:nvSpPr>
        <p:spPr>
          <a:xfrm>
            <a:off x="4477685" y="2244997"/>
            <a:ext cx="6340197" cy="1790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48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人工智能法律法规</a:t>
            </a:r>
            <a:endParaRPr kumimoji="1" lang="zh-CN" altLang="en-US" sz="4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Group 4"/>
          <p:cNvGrpSpPr>
            <a:grpSpLocks noChangeAspect="1"/>
          </p:cNvGrpSpPr>
          <p:nvPr/>
        </p:nvGrpSpPr>
        <p:grpSpPr>
          <a:xfrm>
            <a:off x="802782" y="926757"/>
            <a:ext cx="1380599" cy="332060"/>
            <a:chOff x="2838" y="1917"/>
            <a:chExt cx="2004" cy="482"/>
          </a:xfrm>
          <a:solidFill>
            <a:schemeClr val="bg1"/>
          </a:solidFill>
        </p:grpSpPr>
        <p:sp>
          <p:nvSpPr>
            <p:cNvPr id="156" name="Freeform 5"/>
            <p:cNvSpPr/>
            <p:nvPr/>
          </p:nvSpPr>
          <p:spPr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7" name="Freeform 6"/>
            <p:cNvSpPr/>
            <p:nvPr/>
          </p:nvSpPr>
          <p:spPr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8" name="Freeform 7"/>
            <p:cNvSpPr/>
            <p:nvPr/>
          </p:nvSpPr>
          <p:spPr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9" name="Freeform 8"/>
            <p:cNvSpPr/>
            <p:nvPr/>
          </p:nvSpPr>
          <p:spPr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0" name="Freeform 9"/>
            <p:cNvSpPr/>
            <p:nvPr/>
          </p:nvSpPr>
          <p:spPr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1" name="Freeform 10"/>
            <p:cNvSpPr/>
            <p:nvPr/>
          </p:nvSpPr>
          <p:spPr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2" name="Freeform 11"/>
            <p:cNvSpPr/>
            <p:nvPr/>
          </p:nvSpPr>
          <p:spPr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3" name="Freeform 12"/>
            <p:cNvSpPr/>
            <p:nvPr/>
          </p:nvSpPr>
          <p:spPr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4" name="Freeform 13"/>
            <p:cNvSpPr/>
            <p:nvPr/>
          </p:nvSpPr>
          <p:spPr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5" name="Freeform 14"/>
            <p:cNvSpPr/>
            <p:nvPr/>
          </p:nvSpPr>
          <p:spPr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6" name="Freeform 15"/>
            <p:cNvSpPr/>
            <p:nvPr/>
          </p:nvSpPr>
          <p:spPr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7" name="Freeform 16"/>
            <p:cNvSpPr/>
            <p:nvPr/>
          </p:nvSpPr>
          <p:spPr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8" name="Freeform 17"/>
            <p:cNvSpPr/>
            <p:nvPr/>
          </p:nvSpPr>
          <p:spPr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9" name="Freeform 18"/>
            <p:cNvSpPr/>
            <p:nvPr/>
          </p:nvSpPr>
          <p:spPr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0" name="Freeform 19"/>
            <p:cNvSpPr/>
            <p:nvPr/>
          </p:nvSpPr>
          <p:spPr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1" name="Freeform 20"/>
            <p:cNvSpPr/>
            <p:nvPr/>
          </p:nvSpPr>
          <p:spPr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2" name="Freeform 21"/>
            <p:cNvSpPr/>
            <p:nvPr/>
          </p:nvSpPr>
          <p:spPr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3" name="Freeform 22"/>
            <p:cNvSpPr/>
            <p:nvPr/>
          </p:nvSpPr>
          <p:spPr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4" name="Freeform 23"/>
            <p:cNvSpPr/>
            <p:nvPr/>
          </p:nvSpPr>
          <p:spPr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5" name="Freeform 24"/>
            <p:cNvSpPr/>
            <p:nvPr/>
          </p:nvSpPr>
          <p:spPr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6" name="Freeform 25"/>
            <p:cNvSpPr/>
            <p:nvPr/>
          </p:nvSpPr>
          <p:spPr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7" name="Freeform 26"/>
            <p:cNvSpPr/>
            <p:nvPr/>
          </p:nvSpPr>
          <p:spPr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8" name="Freeform 27"/>
            <p:cNvSpPr/>
            <p:nvPr/>
          </p:nvSpPr>
          <p:spPr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9" name="Freeform 28"/>
            <p:cNvSpPr/>
            <p:nvPr/>
          </p:nvSpPr>
          <p:spPr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0" name="Freeform 29"/>
            <p:cNvSpPr/>
            <p:nvPr/>
          </p:nvSpPr>
          <p:spPr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1" name="Freeform 30"/>
            <p:cNvSpPr/>
            <p:nvPr/>
          </p:nvSpPr>
          <p:spPr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2" name="Freeform 31"/>
            <p:cNvSpPr/>
            <p:nvPr/>
          </p:nvSpPr>
          <p:spPr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3" name="Freeform 32"/>
            <p:cNvSpPr/>
            <p:nvPr/>
          </p:nvSpPr>
          <p:spPr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" name="Freeform 33"/>
            <p:cNvSpPr/>
            <p:nvPr/>
          </p:nvSpPr>
          <p:spPr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5" name="Freeform 34"/>
            <p:cNvSpPr/>
            <p:nvPr/>
          </p:nvSpPr>
          <p:spPr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6" name="Freeform 35"/>
            <p:cNvSpPr/>
            <p:nvPr/>
          </p:nvSpPr>
          <p:spPr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7" name="Freeform 36"/>
            <p:cNvSpPr/>
            <p:nvPr/>
          </p:nvSpPr>
          <p:spPr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8" name="Freeform 37"/>
            <p:cNvSpPr/>
            <p:nvPr/>
          </p:nvSpPr>
          <p:spPr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9" name="Freeform 38"/>
            <p:cNvSpPr/>
            <p:nvPr/>
          </p:nvSpPr>
          <p:spPr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0" name="Freeform 39"/>
            <p:cNvSpPr/>
            <p:nvPr/>
          </p:nvSpPr>
          <p:spPr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2" name="Freeform 40"/>
            <p:cNvSpPr/>
            <p:nvPr/>
          </p:nvSpPr>
          <p:spPr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5" name="Freeform 41"/>
            <p:cNvSpPr/>
            <p:nvPr/>
          </p:nvSpPr>
          <p:spPr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6" name="Freeform 42"/>
            <p:cNvSpPr/>
            <p:nvPr/>
          </p:nvSpPr>
          <p:spPr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7" name="Freeform 43"/>
            <p:cNvSpPr/>
            <p:nvPr/>
          </p:nvSpPr>
          <p:spPr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8" name="Freeform 44"/>
            <p:cNvSpPr/>
            <p:nvPr/>
          </p:nvSpPr>
          <p:spPr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9" name="Freeform 45"/>
            <p:cNvSpPr/>
            <p:nvPr/>
          </p:nvSpPr>
          <p:spPr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0" name="Freeform 46"/>
            <p:cNvSpPr/>
            <p:nvPr/>
          </p:nvSpPr>
          <p:spPr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1" name="Freeform 47"/>
            <p:cNvSpPr/>
            <p:nvPr/>
          </p:nvSpPr>
          <p:spPr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2" name="Freeform 48"/>
            <p:cNvSpPr/>
            <p:nvPr/>
          </p:nvSpPr>
          <p:spPr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3" name="Freeform 49"/>
            <p:cNvSpPr/>
            <p:nvPr/>
          </p:nvSpPr>
          <p:spPr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7" name="文本框 206"/>
          <p:cNvSpPr/>
          <p:nvPr/>
        </p:nvSpPr>
        <p:spPr>
          <a:xfrm>
            <a:off x="4571365" y="3861435"/>
            <a:ext cx="26549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演讲者</a:t>
            </a: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| 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徐婧瑄</a:t>
            </a: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endParaRPr kumimoji="1"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解答者</a:t>
            </a: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| 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张韵雪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线连接符 4"/>
          <p:cNvCxnSpPr/>
          <p:nvPr>
            <p:custDataLst>
              <p:tags r:id="rId2"/>
            </p:custDataLst>
          </p:nvPr>
        </p:nvCxnSpPr>
        <p:spPr>
          <a:xfrm>
            <a:off x="4571160" y="4276681"/>
            <a:ext cx="57341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/>
          <p:cNvCxnSpPr/>
          <p:nvPr>
            <p:custDataLst>
              <p:tags r:id="rId3"/>
            </p:custDataLst>
          </p:nvPr>
        </p:nvCxnSpPr>
        <p:spPr>
          <a:xfrm>
            <a:off x="4571160" y="4664180"/>
            <a:ext cx="57341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>
            <p:custDataLst>
              <p:tags r:id="rId4"/>
            </p:custDataLst>
          </p:nvPr>
        </p:nvCxnSpPr>
        <p:spPr>
          <a:xfrm>
            <a:off x="3985111" y="2420939"/>
            <a:ext cx="0" cy="22701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5378234" y="378785"/>
            <a:ext cx="5132460" cy="5824104"/>
            <a:chOff x="3086100" y="1625625"/>
            <a:chExt cx="2968625" cy="3368675"/>
          </a:xfrm>
          <a:solidFill>
            <a:srgbClr val="09234F">
              <a:alpha val="5000"/>
            </a:srgbClr>
          </a:solidFill>
        </p:grpSpPr>
        <p:sp>
          <p:nvSpPr>
            <p:cNvPr id="96" name="Freeform 5"/>
            <p:cNvSpPr/>
            <p:nvPr/>
          </p:nvSpPr>
          <p:spPr>
            <a:xfrm>
              <a:off x="3086100" y="1625625"/>
              <a:ext cx="2968625" cy="3368675"/>
            </a:xfrm>
            <a:custGeom>
              <a:avLst/>
              <a:gdLst>
                <a:gd name="T0" fmla="*/ 696 w 979"/>
                <a:gd name="T1" fmla="*/ 849 h 1108"/>
                <a:gd name="T2" fmla="*/ 595 w 979"/>
                <a:gd name="T3" fmla="*/ 806 h 1108"/>
                <a:gd name="T4" fmla="*/ 593 w 979"/>
                <a:gd name="T5" fmla="*/ 726 h 1108"/>
                <a:gd name="T6" fmla="*/ 369 w 979"/>
                <a:gd name="T7" fmla="*/ 656 h 1108"/>
                <a:gd name="T8" fmla="*/ 388 w 979"/>
                <a:gd name="T9" fmla="*/ 705 h 1108"/>
                <a:gd name="T10" fmla="*/ 428 w 979"/>
                <a:gd name="T11" fmla="*/ 574 h 1108"/>
                <a:gd name="T12" fmla="*/ 388 w 979"/>
                <a:gd name="T13" fmla="*/ 617 h 1108"/>
                <a:gd name="T14" fmla="*/ 686 w 979"/>
                <a:gd name="T15" fmla="*/ 474 h 1108"/>
                <a:gd name="T16" fmla="*/ 798 w 979"/>
                <a:gd name="T17" fmla="*/ 441 h 1108"/>
                <a:gd name="T18" fmla="*/ 793 w 979"/>
                <a:gd name="T19" fmla="*/ 423 h 1108"/>
                <a:gd name="T20" fmla="*/ 392 w 979"/>
                <a:gd name="T21" fmla="*/ 345 h 1108"/>
                <a:gd name="T22" fmla="*/ 329 w 979"/>
                <a:gd name="T23" fmla="*/ 333 h 1108"/>
                <a:gd name="T24" fmla="*/ 454 w 979"/>
                <a:gd name="T25" fmla="*/ 330 h 1108"/>
                <a:gd name="T26" fmla="*/ 460 w 979"/>
                <a:gd name="T27" fmla="*/ 238 h 1108"/>
                <a:gd name="T28" fmla="*/ 539 w 979"/>
                <a:gd name="T29" fmla="*/ 237 h 1108"/>
                <a:gd name="T30" fmla="*/ 140 w 979"/>
                <a:gd name="T31" fmla="*/ 535 h 1108"/>
                <a:gd name="T32" fmla="*/ 229 w 979"/>
                <a:gd name="T33" fmla="*/ 230 h 1108"/>
                <a:gd name="T34" fmla="*/ 309 w 979"/>
                <a:gd name="T35" fmla="*/ 238 h 1108"/>
                <a:gd name="T36" fmla="*/ 330 w 979"/>
                <a:gd name="T37" fmla="*/ 260 h 1108"/>
                <a:gd name="T38" fmla="*/ 340 w 979"/>
                <a:gd name="T39" fmla="*/ 339 h 1108"/>
                <a:gd name="T40" fmla="*/ 860 w 979"/>
                <a:gd name="T41" fmla="*/ 290 h 1108"/>
                <a:gd name="T42" fmla="*/ 924 w 979"/>
                <a:gd name="T43" fmla="*/ 312 h 1108"/>
                <a:gd name="T44" fmla="*/ 752 w 979"/>
                <a:gd name="T45" fmla="*/ 195 h 1108"/>
                <a:gd name="T46" fmla="*/ 552 w 979"/>
                <a:gd name="T47" fmla="*/ 177 h 1108"/>
                <a:gd name="T48" fmla="*/ 418 w 979"/>
                <a:gd name="T49" fmla="*/ 123 h 1108"/>
                <a:gd name="T50" fmla="*/ 715 w 979"/>
                <a:gd name="T51" fmla="*/ 162 h 1108"/>
                <a:gd name="T52" fmla="*/ 331 w 979"/>
                <a:gd name="T53" fmla="*/ 109 h 1108"/>
                <a:gd name="T54" fmla="*/ 393 w 979"/>
                <a:gd name="T55" fmla="*/ 90 h 1108"/>
                <a:gd name="T56" fmla="*/ 373 w 979"/>
                <a:gd name="T57" fmla="*/ 86 h 1108"/>
                <a:gd name="T58" fmla="*/ 309 w 979"/>
                <a:gd name="T59" fmla="*/ 28 h 1108"/>
                <a:gd name="T60" fmla="*/ 254 w 979"/>
                <a:gd name="T61" fmla="*/ 74 h 1108"/>
                <a:gd name="T62" fmla="*/ 217 w 979"/>
                <a:gd name="T63" fmla="*/ 131 h 1108"/>
                <a:gd name="T64" fmla="*/ 128 w 979"/>
                <a:gd name="T65" fmla="*/ 162 h 1108"/>
                <a:gd name="T66" fmla="*/ 128 w 979"/>
                <a:gd name="T67" fmla="*/ 574 h 1108"/>
                <a:gd name="T68" fmla="*/ 364 w 979"/>
                <a:gd name="T69" fmla="*/ 617 h 1108"/>
                <a:gd name="T70" fmla="*/ 283 w 979"/>
                <a:gd name="T71" fmla="*/ 705 h 1108"/>
                <a:gd name="T72" fmla="*/ 3 w 979"/>
                <a:gd name="T73" fmla="*/ 1085 h 1108"/>
                <a:gd name="T74" fmla="*/ 823 w 979"/>
                <a:gd name="T75" fmla="*/ 999 h 1108"/>
                <a:gd name="T76" fmla="*/ 792 w 979"/>
                <a:gd name="T77" fmla="*/ 805 h 1108"/>
                <a:gd name="T78" fmla="*/ 847 w 979"/>
                <a:gd name="T79" fmla="*/ 641 h 1108"/>
                <a:gd name="T80" fmla="*/ 920 w 979"/>
                <a:gd name="T81" fmla="*/ 353 h 1108"/>
                <a:gd name="T82" fmla="*/ 749 w 979"/>
                <a:gd name="T83" fmla="*/ 536 h 1108"/>
                <a:gd name="T84" fmla="*/ 826 w 979"/>
                <a:gd name="T85" fmla="*/ 457 h 1108"/>
                <a:gd name="T86" fmla="*/ 751 w 979"/>
                <a:gd name="T87" fmla="*/ 237 h 1108"/>
                <a:gd name="T88" fmla="*/ 686 w 979"/>
                <a:gd name="T89" fmla="*/ 380 h 1108"/>
                <a:gd name="T90" fmla="*/ 736 w 979"/>
                <a:gd name="T91" fmla="*/ 612 h 1108"/>
                <a:gd name="T92" fmla="*/ 501 w 979"/>
                <a:gd name="T93" fmla="*/ 703 h 1108"/>
                <a:gd name="T94" fmla="*/ 466 w 979"/>
                <a:gd name="T95" fmla="*/ 639 h 1108"/>
                <a:gd name="T96" fmla="*/ 449 w 979"/>
                <a:gd name="T97" fmla="*/ 535 h 1108"/>
                <a:gd name="T98" fmla="*/ 432 w 979"/>
                <a:gd name="T99" fmla="*/ 341 h 1108"/>
                <a:gd name="T100" fmla="*/ 495 w 979"/>
                <a:gd name="T101" fmla="*/ 307 h 1108"/>
                <a:gd name="T102" fmla="*/ 471 w 979"/>
                <a:gd name="T103" fmla="*/ 231 h 1108"/>
                <a:gd name="T104" fmla="*/ 482 w 979"/>
                <a:gd name="T105" fmla="*/ 203 h 1108"/>
                <a:gd name="T106" fmla="*/ 746 w 979"/>
                <a:gd name="T107" fmla="*/ 224 h 1108"/>
                <a:gd name="T108" fmla="*/ 808 w 979"/>
                <a:gd name="T109" fmla="*/ 280 h 1108"/>
                <a:gd name="T110" fmla="*/ 856 w 979"/>
                <a:gd name="T111" fmla="*/ 307 h 1108"/>
                <a:gd name="T112" fmla="*/ 911 w 979"/>
                <a:gd name="T113" fmla="*/ 201 h 1108"/>
                <a:gd name="T114" fmla="*/ 946 w 979"/>
                <a:gd name="T115" fmla="*/ 319 h 1108"/>
                <a:gd name="T116" fmla="*/ 960 w 979"/>
                <a:gd name="T117" fmla="*/ 162 h 1108"/>
                <a:gd name="T118" fmla="*/ 696 w 979"/>
                <a:gd name="T119" fmla="*/ 162 h 1108"/>
                <a:gd name="T120" fmla="*/ 403 w 979"/>
                <a:gd name="T121" fmla="*/ 8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9" h="1108">
                  <a:moveTo>
                    <a:pt x="696" y="849"/>
                  </a:moveTo>
                  <a:cubicBezTo>
                    <a:pt x="696" y="848"/>
                    <a:pt x="696" y="848"/>
                    <a:pt x="696" y="848"/>
                  </a:cubicBezTo>
                  <a:cubicBezTo>
                    <a:pt x="726" y="844"/>
                    <a:pt x="726" y="844"/>
                    <a:pt x="726" y="844"/>
                  </a:cubicBezTo>
                  <a:cubicBezTo>
                    <a:pt x="747" y="990"/>
                    <a:pt x="747" y="990"/>
                    <a:pt x="747" y="990"/>
                  </a:cubicBezTo>
                  <a:cubicBezTo>
                    <a:pt x="726" y="988"/>
                    <a:pt x="704" y="986"/>
                    <a:pt x="680" y="985"/>
                  </a:cubicBezTo>
                  <a:cubicBezTo>
                    <a:pt x="672" y="944"/>
                    <a:pt x="672" y="944"/>
                    <a:pt x="672" y="944"/>
                  </a:cubicBezTo>
                  <a:cubicBezTo>
                    <a:pt x="696" y="848"/>
                    <a:pt x="696" y="848"/>
                    <a:pt x="696" y="848"/>
                  </a:cubicBezTo>
                  <a:cubicBezTo>
                    <a:pt x="696" y="849"/>
                    <a:pt x="696" y="849"/>
                    <a:pt x="696" y="849"/>
                  </a:cubicBezTo>
                  <a:moveTo>
                    <a:pt x="337" y="949"/>
                  </a:moveTo>
                  <a:cubicBezTo>
                    <a:pt x="305" y="856"/>
                    <a:pt x="305" y="856"/>
                    <a:pt x="305" y="856"/>
                  </a:cubicBezTo>
                  <a:cubicBezTo>
                    <a:pt x="258" y="842"/>
                    <a:pt x="258" y="842"/>
                    <a:pt x="258" y="842"/>
                  </a:cubicBezTo>
                  <a:cubicBezTo>
                    <a:pt x="336" y="818"/>
                    <a:pt x="336" y="818"/>
                    <a:pt x="336" y="818"/>
                  </a:cubicBezTo>
                  <a:cubicBezTo>
                    <a:pt x="366" y="918"/>
                    <a:pt x="366" y="918"/>
                    <a:pt x="366" y="918"/>
                  </a:cubicBezTo>
                  <a:cubicBezTo>
                    <a:pt x="552" y="890"/>
                    <a:pt x="552" y="890"/>
                    <a:pt x="552" y="890"/>
                  </a:cubicBezTo>
                  <a:cubicBezTo>
                    <a:pt x="337" y="949"/>
                    <a:pt x="337" y="949"/>
                    <a:pt x="337" y="949"/>
                  </a:cubicBezTo>
                  <a:moveTo>
                    <a:pt x="595" y="806"/>
                  </a:moveTo>
                  <a:cubicBezTo>
                    <a:pt x="685" y="771"/>
                    <a:pt x="685" y="771"/>
                    <a:pt x="685" y="771"/>
                  </a:cubicBezTo>
                  <a:cubicBezTo>
                    <a:pt x="736" y="796"/>
                    <a:pt x="736" y="796"/>
                    <a:pt x="736" y="796"/>
                  </a:cubicBezTo>
                  <a:cubicBezTo>
                    <a:pt x="685" y="787"/>
                    <a:pt x="685" y="787"/>
                    <a:pt x="685" y="787"/>
                  </a:cubicBezTo>
                  <a:cubicBezTo>
                    <a:pt x="592" y="821"/>
                    <a:pt x="592" y="821"/>
                    <a:pt x="592" y="821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95" y="806"/>
                    <a:pt x="595" y="806"/>
                    <a:pt x="595" y="806"/>
                  </a:cubicBezTo>
                  <a:moveTo>
                    <a:pt x="574" y="745"/>
                  </a:moveTo>
                  <a:cubicBezTo>
                    <a:pt x="593" y="726"/>
                    <a:pt x="593" y="726"/>
                    <a:pt x="593" y="726"/>
                  </a:cubicBezTo>
                  <a:cubicBezTo>
                    <a:pt x="671" y="702"/>
                    <a:pt x="671" y="702"/>
                    <a:pt x="671" y="702"/>
                  </a:cubicBezTo>
                  <a:cubicBezTo>
                    <a:pt x="750" y="727"/>
                    <a:pt x="750" y="727"/>
                    <a:pt x="750" y="727"/>
                  </a:cubicBezTo>
                  <a:cubicBezTo>
                    <a:pt x="736" y="739"/>
                    <a:pt x="736" y="739"/>
                    <a:pt x="736" y="739"/>
                  </a:cubicBezTo>
                  <a:cubicBezTo>
                    <a:pt x="664" y="726"/>
                    <a:pt x="664" y="726"/>
                    <a:pt x="664" y="726"/>
                  </a:cubicBezTo>
                  <a:cubicBezTo>
                    <a:pt x="574" y="745"/>
                    <a:pt x="574" y="745"/>
                    <a:pt x="574" y="745"/>
                  </a:cubicBezTo>
                  <a:moveTo>
                    <a:pt x="323" y="705"/>
                  </a:moveTo>
                  <a:cubicBezTo>
                    <a:pt x="323" y="656"/>
                    <a:pt x="323" y="656"/>
                    <a:pt x="323" y="656"/>
                  </a:cubicBezTo>
                  <a:cubicBezTo>
                    <a:pt x="369" y="656"/>
                    <a:pt x="369" y="656"/>
                    <a:pt x="369" y="656"/>
                  </a:cubicBezTo>
                  <a:cubicBezTo>
                    <a:pt x="369" y="705"/>
                    <a:pt x="369" y="705"/>
                    <a:pt x="369" y="705"/>
                  </a:cubicBezTo>
                  <a:cubicBezTo>
                    <a:pt x="323" y="705"/>
                    <a:pt x="323" y="705"/>
                    <a:pt x="323" y="705"/>
                  </a:cubicBezTo>
                  <a:moveTo>
                    <a:pt x="303" y="705"/>
                  </a:moveTo>
                  <a:cubicBezTo>
                    <a:pt x="303" y="655"/>
                    <a:pt x="303" y="655"/>
                    <a:pt x="303" y="655"/>
                  </a:cubicBezTo>
                  <a:cubicBezTo>
                    <a:pt x="312" y="655"/>
                    <a:pt x="312" y="655"/>
                    <a:pt x="312" y="655"/>
                  </a:cubicBezTo>
                  <a:cubicBezTo>
                    <a:pt x="312" y="705"/>
                    <a:pt x="312" y="705"/>
                    <a:pt x="312" y="705"/>
                  </a:cubicBezTo>
                  <a:cubicBezTo>
                    <a:pt x="303" y="705"/>
                    <a:pt x="303" y="705"/>
                    <a:pt x="303" y="705"/>
                  </a:cubicBezTo>
                  <a:moveTo>
                    <a:pt x="388" y="705"/>
                  </a:moveTo>
                  <a:cubicBezTo>
                    <a:pt x="388" y="650"/>
                    <a:pt x="388" y="650"/>
                    <a:pt x="388" y="650"/>
                  </a:cubicBezTo>
                  <a:cubicBezTo>
                    <a:pt x="388" y="650"/>
                    <a:pt x="388" y="650"/>
                    <a:pt x="388" y="650"/>
                  </a:cubicBezTo>
                  <a:cubicBezTo>
                    <a:pt x="397" y="659"/>
                    <a:pt x="397" y="659"/>
                    <a:pt x="397" y="659"/>
                  </a:cubicBezTo>
                  <a:cubicBezTo>
                    <a:pt x="397" y="705"/>
                    <a:pt x="397" y="705"/>
                    <a:pt x="397" y="705"/>
                  </a:cubicBezTo>
                  <a:cubicBezTo>
                    <a:pt x="388" y="705"/>
                    <a:pt x="388" y="705"/>
                    <a:pt x="388" y="705"/>
                  </a:cubicBezTo>
                  <a:moveTo>
                    <a:pt x="409" y="617"/>
                  </a:moveTo>
                  <a:cubicBezTo>
                    <a:pt x="409" y="574"/>
                    <a:pt x="409" y="574"/>
                    <a:pt x="409" y="574"/>
                  </a:cubicBezTo>
                  <a:cubicBezTo>
                    <a:pt x="428" y="574"/>
                    <a:pt x="428" y="574"/>
                    <a:pt x="428" y="574"/>
                  </a:cubicBezTo>
                  <a:cubicBezTo>
                    <a:pt x="428" y="617"/>
                    <a:pt x="428" y="617"/>
                    <a:pt x="428" y="617"/>
                  </a:cubicBezTo>
                  <a:cubicBezTo>
                    <a:pt x="409" y="617"/>
                    <a:pt x="409" y="617"/>
                    <a:pt x="409" y="617"/>
                  </a:cubicBezTo>
                  <a:moveTo>
                    <a:pt x="388" y="617"/>
                  </a:moveTo>
                  <a:cubicBezTo>
                    <a:pt x="388" y="568"/>
                    <a:pt x="388" y="568"/>
                    <a:pt x="388" y="568"/>
                  </a:cubicBezTo>
                  <a:cubicBezTo>
                    <a:pt x="388" y="568"/>
                    <a:pt x="388" y="568"/>
                    <a:pt x="388" y="568"/>
                  </a:cubicBezTo>
                  <a:cubicBezTo>
                    <a:pt x="397" y="577"/>
                    <a:pt x="397" y="577"/>
                    <a:pt x="397" y="577"/>
                  </a:cubicBezTo>
                  <a:cubicBezTo>
                    <a:pt x="397" y="617"/>
                    <a:pt x="397" y="617"/>
                    <a:pt x="397" y="617"/>
                  </a:cubicBezTo>
                  <a:cubicBezTo>
                    <a:pt x="388" y="617"/>
                    <a:pt x="388" y="617"/>
                    <a:pt x="388" y="617"/>
                  </a:cubicBezTo>
                  <a:moveTo>
                    <a:pt x="447" y="626"/>
                  </a:moveTo>
                  <a:cubicBezTo>
                    <a:pt x="438" y="620"/>
                    <a:pt x="438" y="620"/>
                    <a:pt x="438" y="620"/>
                  </a:cubicBezTo>
                  <a:cubicBezTo>
                    <a:pt x="438" y="560"/>
                    <a:pt x="438" y="560"/>
                    <a:pt x="438" y="560"/>
                  </a:cubicBezTo>
                  <a:cubicBezTo>
                    <a:pt x="447" y="554"/>
                    <a:pt x="447" y="554"/>
                    <a:pt x="447" y="554"/>
                  </a:cubicBezTo>
                  <a:cubicBezTo>
                    <a:pt x="447" y="626"/>
                    <a:pt x="447" y="626"/>
                    <a:pt x="447" y="626"/>
                  </a:cubicBezTo>
                  <a:moveTo>
                    <a:pt x="726" y="573"/>
                  </a:moveTo>
                  <a:cubicBezTo>
                    <a:pt x="686" y="523"/>
                    <a:pt x="686" y="523"/>
                    <a:pt x="686" y="523"/>
                  </a:cubicBezTo>
                  <a:cubicBezTo>
                    <a:pt x="686" y="474"/>
                    <a:pt x="686" y="474"/>
                    <a:pt x="686" y="474"/>
                  </a:cubicBezTo>
                  <a:cubicBezTo>
                    <a:pt x="692" y="475"/>
                    <a:pt x="692" y="475"/>
                    <a:pt x="692" y="475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26" y="573"/>
                    <a:pt x="726" y="573"/>
                    <a:pt x="726" y="573"/>
                  </a:cubicBezTo>
                  <a:moveTo>
                    <a:pt x="798" y="441"/>
                  </a:moveTo>
                  <a:cubicBezTo>
                    <a:pt x="798" y="426"/>
                    <a:pt x="798" y="426"/>
                    <a:pt x="798" y="426"/>
                  </a:cubicBezTo>
                  <a:cubicBezTo>
                    <a:pt x="821" y="415"/>
                    <a:pt x="821" y="415"/>
                    <a:pt x="821" y="415"/>
                  </a:cubicBezTo>
                  <a:cubicBezTo>
                    <a:pt x="809" y="441"/>
                    <a:pt x="809" y="441"/>
                    <a:pt x="809" y="441"/>
                  </a:cubicBezTo>
                  <a:cubicBezTo>
                    <a:pt x="798" y="441"/>
                    <a:pt x="798" y="441"/>
                    <a:pt x="798" y="441"/>
                  </a:cubicBezTo>
                  <a:moveTo>
                    <a:pt x="787" y="405"/>
                  </a:moveTo>
                  <a:cubicBezTo>
                    <a:pt x="787" y="387"/>
                    <a:pt x="787" y="387"/>
                    <a:pt x="787" y="387"/>
                  </a:cubicBezTo>
                  <a:cubicBezTo>
                    <a:pt x="791" y="387"/>
                    <a:pt x="791" y="387"/>
                    <a:pt x="791" y="387"/>
                  </a:cubicBezTo>
                  <a:cubicBezTo>
                    <a:pt x="791" y="366"/>
                    <a:pt x="791" y="366"/>
                    <a:pt x="791" y="366"/>
                  </a:cubicBezTo>
                  <a:cubicBezTo>
                    <a:pt x="798" y="366"/>
                    <a:pt x="798" y="366"/>
                    <a:pt x="798" y="366"/>
                  </a:cubicBezTo>
                  <a:cubicBezTo>
                    <a:pt x="815" y="382"/>
                    <a:pt x="815" y="382"/>
                    <a:pt x="815" y="382"/>
                  </a:cubicBezTo>
                  <a:cubicBezTo>
                    <a:pt x="811" y="410"/>
                    <a:pt x="811" y="410"/>
                    <a:pt x="811" y="410"/>
                  </a:cubicBezTo>
                  <a:cubicBezTo>
                    <a:pt x="793" y="423"/>
                    <a:pt x="793" y="423"/>
                    <a:pt x="793" y="423"/>
                  </a:cubicBezTo>
                  <a:cubicBezTo>
                    <a:pt x="787" y="423"/>
                    <a:pt x="787" y="423"/>
                    <a:pt x="787" y="423"/>
                  </a:cubicBezTo>
                  <a:cubicBezTo>
                    <a:pt x="787" y="409"/>
                    <a:pt x="787" y="409"/>
                    <a:pt x="787" y="409"/>
                  </a:cubicBezTo>
                  <a:cubicBezTo>
                    <a:pt x="796" y="409"/>
                    <a:pt x="796" y="409"/>
                    <a:pt x="796" y="409"/>
                  </a:cubicBezTo>
                  <a:cubicBezTo>
                    <a:pt x="796" y="405"/>
                    <a:pt x="796" y="405"/>
                    <a:pt x="796" y="405"/>
                  </a:cubicBezTo>
                  <a:cubicBezTo>
                    <a:pt x="787" y="405"/>
                    <a:pt x="787" y="405"/>
                    <a:pt x="787" y="405"/>
                  </a:cubicBezTo>
                  <a:moveTo>
                    <a:pt x="388" y="536"/>
                  </a:moveTo>
                  <a:cubicBezTo>
                    <a:pt x="388" y="345"/>
                    <a:pt x="388" y="345"/>
                    <a:pt x="388" y="345"/>
                  </a:cubicBezTo>
                  <a:cubicBezTo>
                    <a:pt x="392" y="345"/>
                    <a:pt x="392" y="345"/>
                    <a:pt x="392" y="345"/>
                  </a:cubicBezTo>
                  <a:cubicBezTo>
                    <a:pt x="392" y="274"/>
                    <a:pt x="392" y="274"/>
                    <a:pt x="392" y="274"/>
                  </a:cubicBezTo>
                  <a:cubicBezTo>
                    <a:pt x="394" y="274"/>
                    <a:pt x="395" y="274"/>
                    <a:pt x="397" y="273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536"/>
                    <a:pt x="397" y="536"/>
                    <a:pt x="397" y="536"/>
                  </a:cubicBezTo>
                  <a:cubicBezTo>
                    <a:pt x="388" y="536"/>
                    <a:pt x="388" y="536"/>
                    <a:pt x="388" y="536"/>
                  </a:cubicBezTo>
                  <a:moveTo>
                    <a:pt x="334" y="334"/>
                  </a:moveTo>
                  <a:cubicBezTo>
                    <a:pt x="329" y="333"/>
                    <a:pt x="329" y="333"/>
                    <a:pt x="329" y="333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7" y="269"/>
                    <a:pt x="359" y="269"/>
                    <a:pt x="361" y="270"/>
                  </a:cubicBezTo>
                  <a:cubicBezTo>
                    <a:pt x="334" y="334"/>
                    <a:pt x="334" y="334"/>
                    <a:pt x="334" y="334"/>
                  </a:cubicBezTo>
                  <a:moveTo>
                    <a:pt x="454" y="330"/>
                  </a:moveTo>
                  <a:cubicBezTo>
                    <a:pt x="428" y="265"/>
                    <a:pt x="428" y="265"/>
                    <a:pt x="428" y="265"/>
                  </a:cubicBezTo>
                  <a:cubicBezTo>
                    <a:pt x="434" y="261"/>
                    <a:pt x="434" y="261"/>
                    <a:pt x="434" y="261"/>
                  </a:cubicBezTo>
                  <a:cubicBezTo>
                    <a:pt x="457" y="329"/>
                    <a:pt x="457" y="329"/>
                    <a:pt x="457" y="329"/>
                  </a:cubicBezTo>
                  <a:cubicBezTo>
                    <a:pt x="454" y="330"/>
                    <a:pt x="454" y="330"/>
                    <a:pt x="454" y="330"/>
                  </a:cubicBezTo>
                  <a:moveTo>
                    <a:pt x="278" y="300"/>
                  </a:moveTo>
                  <a:cubicBezTo>
                    <a:pt x="276" y="298"/>
                    <a:pt x="276" y="298"/>
                    <a:pt x="276" y="298"/>
                  </a:cubicBezTo>
                  <a:cubicBezTo>
                    <a:pt x="325" y="249"/>
                    <a:pt x="325" y="249"/>
                    <a:pt x="325" y="249"/>
                  </a:cubicBezTo>
                  <a:cubicBezTo>
                    <a:pt x="326" y="251"/>
                    <a:pt x="328" y="252"/>
                    <a:pt x="330" y="253"/>
                  </a:cubicBezTo>
                  <a:cubicBezTo>
                    <a:pt x="278" y="300"/>
                    <a:pt x="278" y="300"/>
                    <a:pt x="278" y="300"/>
                  </a:cubicBezTo>
                  <a:moveTo>
                    <a:pt x="506" y="292"/>
                  </a:moveTo>
                  <a:cubicBezTo>
                    <a:pt x="457" y="242"/>
                    <a:pt x="457" y="242"/>
                    <a:pt x="457" y="242"/>
                  </a:cubicBezTo>
                  <a:cubicBezTo>
                    <a:pt x="458" y="241"/>
                    <a:pt x="459" y="240"/>
                    <a:pt x="460" y="238"/>
                  </a:cubicBezTo>
                  <a:cubicBezTo>
                    <a:pt x="510" y="289"/>
                    <a:pt x="510" y="289"/>
                    <a:pt x="510" y="289"/>
                  </a:cubicBezTo>
                  <a:cubicBezTo>
                    <a:pt x="506" y="292"/>
                    <a:pt x="506" y="292"/>
                    <a:pt x="506" y="292"/>
                  </a:cubicBezTo>
                  <a:moveTo>
                    <a:pt x="243" y="251"/>
                  </a:moveTo>
                  <a:cubicBezTo>
                    <a:pt x="241" y="247"/>
                    <a:pt x="241" y="247"/>
                    <a:pt x="241" y="247"/>
                  </a:cubicBezTo>
                  <a:cubicBezTo>
                    <a:pt x="300" y="223"/>
                    <a:pt x="300" y="223"/>
                    <a:pt x="300" y="223"/>
                  </a:cubicBezTo>
                  <a:cubicBezTo>
                    <a:pt x="301" y="224"/>
                    <a:pt x="301" y="225"/>
                    <a:pt x="302" y="227"/>
                  </a:cubicBezTo>
                  <a:cubicBezTo>
                    <a:pt x="243" y="251"/>
                    <a:pt x="243" y="251"/>
                    <a:pt x="243" y="251"/>
                  </a:cubicBezTo>
                  <a:moveTo>
                    <a:pt x="539" y="237"/>
                  </a:moveTo>
                  <a:cubicBezTo>
                    <a:pt x="475" y="210"/>
                    <a:pt x="475" y="210"/>
                    <a:pt x="475" y="210"/>
                  </a:cubicBezTo>
                  <a:cubicBezTo>
                    <a:pt x="476" y="209"/>
                    <a:pt x="476" y="207"/>
                    <a:pt x="476" y="206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39" y="237"/>
                    <a:pt x="539" y="237"/>
                    <a:pt x="539" y="237"/>
                  </a:cubicBezTo>
                  <a:moveTo>
                    <a:pt x="128" y="535"/>
                  </a:moveTo>
                  <a:cubicBezTo>
                    <a:pt x="128" y="201"/>
                    <a:pt x="128" y="201"/>
                    <a:pt x="128" y="201"/>
                  </a:cubicBezTo>
                  <a:cubicBezTo>
                    <a:pt x="140" y="201"/>
                    <a:pt x="140" y="201"/>
                    <a:pt x="140" y="201"/>
                  </a:cubicBezTo>
                  <a:cubicBezTo>
                    <a:pt x="140" y="535"/>
                    <a:pt x="140" y="535"/>
                    <a:pt x="140" y="535"/>
                  </a:cubicBezTo>
                  <a:cubicBezTo>
                    <a:pt x="128" y="535"/>
                    <a:pt x="128" y="535"/>
                    <a:pt x="128" y="535"/>
                  </a:cubicBezTo>
                  <a:moveTo>
                    <a:pt x="151" y="535"/>
                  </a:moveTo>
                  <a:cubicBezTo>
                    <a:pt x="151" y="201"/>
                    <a:pt x="151" y="201"/>
                    <a:pt x="151" y="201"/>
                  </a:cubicBezTo>
                  <a:cubicBezTo>
                    <a:pt x="214" y="201"/>
                    <a:pt x="214" y="201"/>
                    <a:pt x="214" y="201"/>
                  </a:cubicBezTo>
                  <a:cubicBezTo>
                    <a:pt x="214" y="197"/>
                    <a:pt x="214" y="197"/>
                    <a:pt x="214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9"/>
                    <a:pt x="293" y="201"/>
                    <a:pt x="293" y="203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19" y="229"/>
                    <a:pt x="219" y="229"/>
                    <a:pt x="219" y="229"/>
                  </a:cubicBezTo>
                  <a:cubicBezTo>
                    <a:pt x="234" y="266"/>
                    <a:pt x="234" y="266"/>
                    <a:pt x="234" y="266"/>
                  </a:cubicBezTo>
                  <a:cubicBezTo>
                    <a:pt x="242" y="262"/>
                    <a:pt x="242" y="262"/>
                    <a:pt x="242" y="262"/>
                  </a:cubicBezTo>
                  <a:cubicBezTo>
                    <a:pt x="240" y="258"/>
                    <a:pt x="240" y="258"/>
                    <a:pt x="240" y="258"/>
                  </a:cubicBezTo>
                  <a:cubicBezTo>
                    <a:pt x="305" y="232"/>
                    <a:pt x="305" y="232"/>
                    <a:pt x="305" y="232"/>
                  </a:cubicBezTo>
                  <a:cubicBezTo>
                    <a:pt x="306" y="234"/>
                    <a:pt x="307" y="236"/>
                    <a:pt x="309" y="238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80" y="317"/>
                    <a:pt x="280" y="317"/>
                    <a:pt x="280" y="317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3" y="308"/>
                    <a:pt x="283" y="308"/>
                    <a:pt x="283" y="308"/>
                  </a:cubicBezTo>
                  <a:cubicBezTo>
                    <a:pt x="330" y="260"/>
                    <a:pt x="330" y="260"/>
                    <a:pt x="330" y="260"/>
                  </a:cubicBezTo>
                  <a:cubicBezTo>
                    <a:pt x="332" y="261"/>
                    <a:pt x="335" y="263"/>
                    <a:pt x="337" y="264"/>
                  </a:cubicBezTo>
                  <a:cubicBezTo>
                    <a:pt x="312" y="328"/>
                    <a:pt x="312" y="328"/>
                    <a:pt x="312" y="328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4" y="334"/>
                    <a:pt x="304" y="334"/>
                    <a:pt x="304" y="334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44" y="340"/>
                    <a:pt x="344" y="340"/>
                    <a:pt x="344" y="340"/>
                  </a:cubicBezTo>
                  <a:cubicBezTo>
                    <a:pt x="340" y="339"/>
                    <a:pt x="340" y="339"/>
                    <a:pt x="340" y="339"/>
                  </a:cubicBezTo>
                  <a:cubicBezTo>
                    <a:pt x="365" y="276"/>
                    <a:pt x="365" y="276"/>
                    <a:pt x="365" y="276"/>
                  </a:cubicBezTo>
                  <a:cubicBezTo>
                    <a:pt x="368" y="276"/>
                    <a:pt x="370" y="277"/>
                    <a:pt x="373" y="277"/>
                  </a:cubicBezTo>
                  <a:cubicBezTo>
                    <a:pt x="373" y="345"/>
                    <a:pt x="373" y="345"/>
                    <a:pt x="373" y="345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69" y="535"/>
                    <a:pt x="369" y="535"/>
                    <a:pt x="369" y="535"/>
                  </a:cubicBezTo>
                  <a:cubicBezTo>
                    <a:pt x="210" y="535"/>
                    <a:pt x="210" y="535"/>
                    <a:pt x="210" y="535"/>
                  </a:cubicBezTo>
                  <a:cubicBezTo>
                    <a:pt x="151" y="535"/>
                    <a:pt x="151" y="535"/>
                    <a:pt x="151" y="535"/>
                  </a:cubicBezTo>
                  <a:moveTo>
                    <a:pt x="860" y="290"/>
                  </a:moveTo>
                  <a:cubicBezTo>
                    <a:pt x="856" y="288"/>
                    <a:pt x="856" y="288"/>
                    <a:pt x="856" y="288"/>
                  </a:cubicBezTo>
                  <a:cubicBezTo>
                    <a:pt x="886" y="193"/>
                    <a:pt x="886" y="193"/>
                    <a:pt x="886" y="193"/>
                  </a:cubicBezTo>
                  <a:cubicBezTo>
                    <a:pt x="890" y="197"/>
                    <a:pt x="890" y="197"/>
                    <a:pt x="890" y="197"/>
                  </a:cubicBezTo>
                  <a:cubicBezTo>
                    <a:pt x="860" y="290"/>
                    <a:pt x="860" y="290"/>
                    <a:pt x="860" y="290"/>
                  </a:cubicBezTo>
                  <a:moveTo>
                    <a:pt x="918" y="312"/>
                  </a:moveTo>
                  <a:cubicBezTo>
                    <a:pt x="918" y="192"/>
                    <a:pt x="918" y="192"/>
                    <a:pt x="918" y="192"/>
                  </a:cubicBezTo>
                  <a:cubicBezTo>
                    <a:pt x="924" y="192"/>
                    <a:pt x="924" y="192"/>
                    <a:pt x="924" y="192"/>
                  </a:cubicBezTo>
                  <a:cubicBezTo>
                    <a:pt x="924" y="312"/>
                    <a:pt x="924" y="312"/>
                    <a:pt x="924" y="312"/>
                  </a:cubicBezTo>
                  <a:cubicBezTo>
                    <a:pt x="918" y="312"/>
                    <a:pt x="918" y="312"/>
                    <a:pt x="918" y="312"/>
                  </a:cubicBezTo>
                  <a:moveTo>
                    <a:pt x="801" y="262"/>
                  </a:moveTo>
                  <a:cubicBezTo>
                    <a:pt x="796" y="255"/>
                    <a:pt x="796" y="255"/>
                    <a:pt x="796" y="255"/>
                  </a:cubicBezTo>
                  <a:cubicBezTo>
                    <a:pt x="852" y="184"/>
                    <a:pt x="852" y="184"/>
                    <a:pt x="852" y="184"/>
                  </a:cubicBezTo>
                  <a:cubicBezTo>
                    <a:pt x="857" y="191"/>
                    <a:pt x="857" y="191"/>
                    <a:pt x="857" y="191"/>
                  </a:cubicBezTo>
                  <a:cubicBezTo>
                    <a:pt x="801" y="262"/>
                    <a:pt x="801" y="262"/>
                    <a:pt x="801" y="262"/>
                  </a:cubicBezTo>
                  <a:moveTo>
                    <a:pt x="760" y="199"/>
                  </a:moveTo>
                  <a:cubicBezTo>
                    <a:pt x="752" y="195"/>
                    <a:pt x="752" y="195"/>
                    <a:pt x="752" y="195"/>
                  </a:cubicBezTo>
                  <a:cubicBezTo>
                    <a:pt x="819" y="178"/>
                    <a:pt x="819" y="178"/>
                    <a:pt x="819" y="178"/>
                  </a:cubicBezTo>
                  <a:cubicBezTo>
                    <a:pt x="820" y="186"/>
                    <a:pt x="820" y="186"/>
                    <a:pt x="820" y="186"/>
                  </a:cubicBezTo>
                  <a:cubicBezTo>
                    <a:pt x="760" y="199"/>
                    <a:pt x="760" y="199"/>
                    <a:pt x="760" y="199"/>
                  </a:cubicBezTo>
                  <a:moveTo>
                    <a:pt x="552" y="177"/>
                  </a:moveTo>
                  <a:cubicBezTo>
                    <a:pt x="552" y="169"/>
                    <a:pt x="552" y="169"/>
                    <a:pt x="552" y="169"/>
                  </a:cubicBezTo>
                  <a:cubicBezTo>
                    <a:pt x="746" y="169"/>
                    <a:pt x="746" y="169"/>
                    <a:pt x="746" y="169"/>
                  </a:cubicBezTo>
                  <a:cubicBezTo>
                    <a:pt x="746" y="177"/>
                    <a:pt x="746" y="177"/>
                    <a:pt x="746" y="177"/>
                  </a:cubicBezTo>
                  <a:cubicBezTo>
                    <a:pt x="552" y="177"/>
                    <a:pt x="552" y="177"/>
                    <a:pt x="552" y="177"/>
                  </a:cubicBezTo>
                  <a:moveTo>
                    <a:pt x="791" y="172"/>
                  </a:moveTo>
                  <a:cubicBezTo>
                    <a:pt x="737" y="145"/>
                    <a:pt x="737" y="145"/>
                    <a:pt x="737" y="145"/>
                  </a:cubicBezTo>
                  <a:cubicBezTo>
                    <a:pt x="737" y="136"/>
                    <a:pt x="737" y="136"/>
                    <a:pt x="737" y="136"/>
                  </a:cubicBezTo>
                  <a:cubicBezTo>
                    <a:pt x="791" y="168"/>
                    <a:pt x="791" y="168"/>
                    <a:pt x="791" y="168"/>
                  </a:cubicBezTo>
                  <a:cubicBezTo>
                    <a:pt x="791" y="172"/>
                    <a:pt x="791" y="172"/>
                    <a:pt x="791" y="172"/>
                  </a:cubicBezTo>
                  <a:moveTo>
                    <a:pt x="418" y="164"/>
                  </a:moveTo>
                  <a:cubicBezTo>
                    <a:pt x="407" y="164"/>
                    <a:pt x="398" y="155"/>
                    <a:pt x="398" y="144"/>
                  </a:cubicBezTo>
                  <a:cubicBezTo>
                    <a:pt x="398" y="132"/>
                    <a:pt x="407" y="123"/>
                    <a:pt x="418" y="123"/>
                  </a:cubicBezTo>
                  <a:cubicBezTo>
                    <a:pt x="429" y="123"/>
                    <a:pt x="438" y="132"/>
                    <a:pt x="438" y="144"/>
                  </a:cubicBezTo>
                  <a:cubicBezTo>
                    <a:pt x="438" y="155"/>
                    <a:pt x="429" y="164"/>
                    <a:pt x="418" y="164"/>
                  </a:cubicBezTo>
                  <a:moveTo>
                    <a:pt x="304" y="142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306" y="138"/>
                    <a:pt x="306" y="138"/>
                    <a:pt x="306" y="138"/>
                  </a:cubicBezTo>
                  <a:cubicBezTo>
                    <a:pt x="304" y="142"/>
                    <a:pt x="304" y="142"/>
                    <a:pt x="304" y="142"/>
                  </a:cubicBezTo>
                  <a:moveTo>
                    <a:pt x="715" y="162"/>
                  </a:moveTo>
                  <a:cubicBezTo>
                    <a:pt x="711" y="109"/>
                    <a:pt x="711" y="109"/>
                    <a:pt x="711" y="109"/>
                  </a:cubicBezTo>
                  <a:cubicBezTo>
                    <a:pt x="714" y="112"/>
                    <a:pt x="714" y="112"/>
                    <a:pt x="714" y="112"/>
                  </a:cubicBezTo>
                  <a:cubicBezTo>
                    <a:pt x="720" y="162"/>
                    <a:pt x="720" y="162"/>
                    <a:pt x="720" y="162"/>
                  </a:cubicBezTo>
                  <a:cubicBezTo>
                    <a:pt x="715" y="162"/>
                    <a:pt x="715" y="162"/>
                    <a:pt x="715" y="162"/>
                  </a:cubicBezTo>
                  <a:moveTo>
                    <a:pt x="326" y="114"/>
                  </a:moveTo>
                  <a:cubicBezTo>
                    <a:pt x="274" y="59"/>
                    <a:pt x="274" y="59"/>
                    <a:pt x="274" y="59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31" y="109"/>
                    <a:pt x="331" y="109"/>
                    <a:pt x="331" y="109"/>
                  </a:cubicBezTo>
                  <a:cubicBezTo>
                    <a:pt x="326" y="114"/>
                    <a:pt x="326" y="114"/>
                    <a:pt x="326" y="114"/>
                  </a:cubicBezTo>
                  <a:moveTo>
                    <a:pt x="358" y="94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35" y="35"/>
                    <a:pt x="335" y="35"/>
                    <a:pt x="335" y="35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2" y="93"/>
                    <a:pt x="359" y="94"/>
                    <a:pt x="358" y="94"/>
                  </a:cubicBezTo>
                  <a:moveTo>
                    <a:pt x="397" y="90"/>
                  </a:moveTo>
                  <a:cubicBezTo>
                    <a:pt x="396" y="90"/>
                    <a:pt x="395" y="90"/>
                    <a:pt x="393" y="90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97" y="10"/>
                    <a:pt x="397" y="10"/>
                    <a:pt x="397" y="10"/>
                  </a:cubicBezTo>
                  <a:cubicBezTo>
                    <a:pt x="397" y="90"/>
                    <a:pt x="397" y="90"/>
                    <a:pt x="397" y="90"/>
                  </a:cubicBezTo>
                  <a:moveTo>
                    <a:pt x="408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6"/>
                    <a:pt x="373" y="86"/>
                    <a:pt x="373" y="86"/>
                  </a:cubicBezTo>
                  <a:cubicBezTo>
                    <a:pt x="371" y="86"/>
                    <a:pt x="368" y="87"/>
                    <a:pt x="366" y="87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37" y="7"/>
                    <a:pt x="337" y="7"/>
                    <a:pt x="337" y="7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38" y="99"/>
                    <a:pt x="338" y="99"/>
                    <a:pt x="338" y="99"/>
                  </a:cubicBezTo>
                  <a:cubicBezTo>
                    <a:pt x="336" y="100"/>
                    <a:pt x="334" y="101"/>
                    <a:pt x="332" y="102"/>
                  </a:cubicBezTo>
                  <a:cubicBezTo>
                    <a:pt x="279" y="49"/>
                    <a:pt x="279" y="49"/>
                    <a:pt x="279" y="49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310" y="123"/>
                    <a:pt x="310" y="123"/>
                    <a:pt x="310" y="123"/>
                  </a:cubicBezTo>
                  <a:cubicBezTo>
                    <a:pt x="309" y="125"/>
                    <a:pt x="307" y="127"/>
                    <a:pt x="306" y="130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32" y="94"/>
                    <a:pt x="232" y="94"/>
                    <a:pt x="232" y="9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6" y="130"/>
                    <a:pt x="226" y="130"/>
                    <a:pt x="226" y="130"/>
                  </a:cubicBezTo>
                  <a:cubicBezTo>
                    <a:pt x="294" y="157"/>
                    <a:pt x="294" y="157"/>
                    <a:pt x="294" y="157"/>
                  </a:cubicBezTo>
                  <a:cubicBezTo>
                    <a:pt x="293" y="160"/>
                    <a:pt x="292" y="163"/>
                    <a:pt x="292" y="166"/>
                  </a:cubicBezTo>
                  <a:cubicBezTo>
                    <a:pt x="214" y="166"/>
                    <a:pt x="214" y="166"/>
                    <a:pt x="214" y="166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129" y="162"/>
                    <a:pt x="129" y="162"/>
                    <a:pt x="129" y="162"/>
                  </a:cubicBezTo>
                  <a:cubicBezTo>
                    <a:pt x="129" y="162"/>
                    <a:pt x="128" y="162"/>
                    <a:pt x="128" y="162"/>
                  </a:cubicBezTo>
                  <a:cubicBezTo>
                    <a:pt x="119" y="162"/>
                    <a:pt x="112" y="169"/>
                    <a:pt x="112" y="178"/>
                  </a:cubicBezTo>
                  <a:cubicBezTo>
                    <a:pt x="112" y="179"/>
                    <a:pt x="112" y="179"/>
                    <a:pt x="112" y="179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535"/>
                    <a:pt x="112" y="535"/>
                    <a:pt x="112" y="535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8"/>
                    <a:pt x="112" y="558"/>
                    <a:pt x="112" y="558"/>
                  </a:cubicBezTo>
                  <a:cubicBezTo>
                    <a:pt x="112" y="567"/>
                    <a:pt x="119" y="574"/>
                    <a:pt x="128" y="574"/>
                  </a:cubicBezTo>
                  <a:cubicBezTo>
                    <a:pt x="128" y="574"/>
                    <a:pt x="129" y="574"/>
                    <a:pt x="129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9" y="574"/>
                    <a:pt x="369" y="574"/>
                    <a:pt x="369" y="574"/>
                  </a:cubicBezTo>
                  <a:cubicBezTo>
                    <a:pt x="369" y="617"/>
                    <a:pt x="369" y="617"/>
                    <a:pt x="369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299" y="617"/>
                  </a:cubicBezTo>
                  <a:cubicBezTo>
                    <a:pt x="290" y="617"/>
                    <a:pt x="283" y="624"/>
                    <a:pt x="283" y="633"/>
                  </a:cubicBezTo>
                  <a:cubicBezTo>
                    <a:pt x="283" y="634"/>
                    <a:pt x="283" y="634"/>
                    <a:pt x="283" y="634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705"/>
                    <a:pt x="283" y="705"/>
                    <a:pt x="283" y="705"/>
                  </a:cubicBezTo>
                  <a:cubicBezTo>
                    <a:pt x="166" y="705"/>
                    <a:pt x="166" y="705"/>
                    <a:pt x="166" y="705"/>
                  </a:cubicBezTo>
                  <a:cubicBezTo>
                    <a:pt x="166" y="804"/>
                    <a:pt x="166" y="804"/>
                    <a:pt x="166" y="804"/>
                  </a:cubicBezTo>
                  <a:cubicBezTo>
                    <a:pt x="199" y="840"/>
                    <a:pt x="199" y="840"/>
                    <a:pt x="199" y="840"/>
                  </a:cubicBezTo>
                  <a:cubicBezTo>
                    <a:pt x="199" y="907"/>
                    <a:pt x="199" y="907"/>
                    <a:pt x="199" y="907"/>
                  </a:cubicBezTo>
                  <a:cubicBezTo>
                    <a:pt x="237" y="922"/>
                    <a:pt x="237" y="922"/>
                    <a:pt x="237" y="922"/>
                  </a:cubicBezTo>
                  <a:cubicBezTo>
                    <a:pt x="237" y="1014"/>
                    <a:pt x="237" y="1014"/>
                    <a:pt x="237" y="1014"/>
                  </a:cubicBezTo>
                  <a:cubicBezTo>
                    <a:pt x="70" y="1046"/>
                    <a:pt x="7" y="1084"/>
                    <a:pt x="1" y="1085"/>
                  </a:cubicBezTo>
                  <a:cubicBezTo>
                    <a:pt x="0" y="1085"/>
                    <a:pt x="1" y="1085"/>
                    <a:pt x="3" y="1085"/>
                  </a:cubicBezTo>
                  <a:cubicBezTo>
                    <a:pt x="5" y="1085"/>
                    <a:pt x="8" y="1085"/>
                    <a:pt x="13" y="1085"/>
                  </a:cubicBezTo>
                  <a:cubicBezTo>
                    <a:pt x="17" y="1085"/>
                    <a:pt x="22" y="1085"/>
                    <a:pt x="28" y="1085"/>
                  </a:cubicBezTo>
                  <a:cubicBezTo>
                    <a:pt x="52" y="1085"/>
                    <a:pt x="88" y="1086"/>
                    <a:pt x="121" y="1090"/>
                  </a:cubicBezTo>
                  <a:cubicBezTo>
                    <a:pt x="181" y="1098"/>
                    <a:pt x="204" y="1108"/>
                    <a:pt x="204" y="1108"/>
                  </a:cubicBezTo>
                  <a:cubicBezTo>
                    <a:pt x="204" y="1108"/>
                    <a:pt x="392" y="1062"/>
                    <a:pt x="521" y="1045"/>
                  </a:cubicBezTo>
                  <a:cubicBezTo>
                    <a:pt x="593" y="1036"/>
                    <a:pt x="754" y="1023"/>
                    <a:pt x="872" y="1023"/>
                  </a:cubicBezTo>
                  <a:cubicBezTo>
                    <a:pt x="916" y="1023"/>
                    <a:pt x="954" y="1025"/>
                    <a:pt x="979" y="1030"/>
                  </a:cubicBezTo>
                  <a:cubicBezTo>
                    <a:pt x="979" y="1030"/>
                    <a:pt x="919" y="1013"/>
                    <a:pt x="823" y="999"/>
                  </a:cubicBezTo>
                  <a:cubicBezTo>
                    <a:pt x="849" y="861"/>
                    <a:pt x="849" y="861"/>
                    <a:pt x="849" y="861"/>
                  </a:cubicBezTo>
                  <a:cubicBezTo>
                    <a:pt x="842" y="810"/>
                    <a:pt x="842" y="810"/>
                    <a:pt x="842" y="810"/>
                  </a:cubicBezTo>
                  <a:cubicBezTo>
                    <a:pt x="819" y="906"/>
                    <a:pt x="819" y="906"/>
                    <a:pt x="819" y="906"/>
                  </a:cubicBezTo>
                  <a:cubicBezTo>
                    <a:pt x="808" y="906"/>
                    <a:pt x="808" y="906"/>
                    <a:pt x="808" y="906"/>
                  </a:cubicBezTo>
                  <a:cubicBezTo>
                    <a:pt x="808" y="820"/>
                    <a:pt x="808" y="820"/>
                    <a:pt x="808" y="820"/>
                  </a:cubicBezTo>
                  <a:cubicBezTo>
                    <a:pt x="844" y="793"/>
                    <a:pt x="844" y="793"/>
                    <a:pt x="844" y="793"/>
                  </a:cubicBezTo>
                  <a:cubicBezTo>
                    <a:pt x="861" y="642"/>
                    <a:pt x="861" y="642"/>
                    <a:pt x="861" y="642"/>
                  </a:cubicBezTo>
                  <a:cubicBezTo>
                    <a:pt x="792" y="805"/>
                    <a:pt x="792" y="805"/>
                    <a:pt x="792" y="805"/>
                  </a:cubicBezTo>
                  <a:cubicBezTo>
                    <a:pt x="787" y="805"/>
                    <a:pt x="787" y="805"/>
                    <a:pt x="787" y="805"/>
                  </a:cubicBezTo>
                  <a:cubicBezTo>
                    <a:pt x="786" y="705"/>
                    <a:pt x="786" y="705"/>
                    <a:pt x="786" y="705"/>
                  </a:cubicBezTo>
                  <a:cubicBezTo>
                    <a:pt x="809" y="644"/>
                    <a:pt x="809" y="644"/>
                    <a:pt x="809" y="644"/>
                  </a:cubicBezTo>
                  <a:cubicBezTo>
                    <a:pt x="766" y="607"/>
                    <a:pt x="766" y="607"/>
                    <a:pt x="766" y="607"/>
                  </a:cubicBezTo>
                  <a:cubicBezTo>
                    <a:pt x="808" y="564"/>
                    <a:pt x="808" y="564"/>
                    <a:pt x="808" y="564"/>
                  </a:cubicBezTo>
                  <a:cubicBezTo>
                    <a:pt x="822" y="571"/>
                    <a:pt x="822" y="571"/>
                    <a:pt x="822" y="571"/>
                  </a:cubicBezTo>
                  <a:cubicBezTo>
                    <a:pt x="804" y="606"/>
                    <a:pt x="804" y="606"/>
                    <a:pt x="804" y="606"/>
                  </a:cubicBezTo>
                  <a:cubicBezTo>
                    <a:pt x="847" y="641"/>
                    <a:pt x="847" y="641"/>
                    <a:pt x="847" y="641"/>
                  </a:cubicBezTo>
                  <a:cubicBezTo>
                    <a:pt x="908" y="595"/>
                    <a:pt x="908" y="595"/>
                    <a:pt x="908" y="595"/>
                  </a:cubicBezTo>
                  <a:cubicBezTo>
                    <a:pt x="953" y="438"/>
                    <a:pt x="953" y="438"/>
                    <a:pt x="953" y="438"/>
                  </a:cubicBezTo>
                  <a:cubicBezTo>
                    <a:pt x="934" y="370"/>
                    <a:pt x="934" y="370"/>
                    <a:pt x="934" y="370"/>
                  </a:cubicBezTo>
                  <a:cubicBezTo>
                    <a:pt x="961" y="348"/>
                    <a:pt x="961" y="348"/>
                    <a:pt x="961" y="348"/>
                  </a:cubicBezTo>
                  <a:cubicBezTo>
                    <a:pt x="968" y="335"/>
                    <a:pt x="968" y="335"/>
                    <a:pt x="968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20" y="353"/>
                    <a:pt x="920" y="353"/>
                    <a:pt x="920" y="353"/>
                  </a:cubicBezTo>
                  <a:cubicBezTo>
                    <a:pt x="911" y="454"/>
                    <a:pt x="911" y="454"/>
                    <a:pt x="911" y="454"/>
                  </a:cubicBezTo>
                  <a:cubicBezTo>
                    <a:pt x="830" y="458"/>
                    <a:pt x="830" y="458"/>
                    <a:pt x="830" y="458"/>
                  </a:cubicBezTo>
                  <a:cubicBezTo>
                    <a:pt x="918" y="468"/>
                    <a:pt x="918" y="468"/>
                    <a:pt x="918" y="468"/>
                  </a:cubicBezTo>
                  <a:cubicBezTo>
                    <a:pt x="827" y="482"/>
                    <a:pt x="827" y="482"/>
                    <a:pt x="827" y="482"/>
                  </a:cubicBezTo>
                  <a:cubicBezTo>
                    <a:pt x="839" y="513"/>
                    <a:pt x="839" y="513"/>
                    <a:pt x="839" y="513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783" y="517"/>
                    <a:pt x="783" y="517"/>
                    <a:pt x="783" y="517"/>
                  </a:cubicBezTo>
                  <a:cubicBezTo>
                    <a:pt x="749" y="536"/>
                    <a:pt x="749" y="536"/>
                    <a:pt x="749" y="536"/>
                  </a:cubicBezTo>
                  <a:cubicBezTo>
                    <a:pt x="731" y="514"/>
                    <a:pt x="731" y="514"/>
                    <a:pt x="731" y="514"/>
                  </a:cubicBezTo>
                  <a:cubicBezTo>
                    <a:pt x="755" y="447"/>
                    <a:pt x="755" y="447"/>
                    <a:pt x="755" y="447"/>
                  </a:cubicBezTo>
                  <a:cubicBezTo>
                    <a:pt x="765" y="447"/>
                    <a:pt x="765" y="447"/>
                    <a:pt x="765" y="447"/>
                  </a:cubicBezTo>
                  <a:cubicBezTo>
                    <a:pt x="770" y="504"/>
                    <a:pt x="770" y="504"/>
                    <a:pt x="770" y="504"/>
                  </a:cubicBezTo>
                  <a:cubicBezTo>
                    <a:pt x="783" y="463"/>
                    <a:pt x="783" y="463"/>
                    <a:pt x="783" y="463"/>
                  </a:cubicBezTo>
                  <a:cubicBezTo>
                    <a:pt x="818" y="465"/>
                    <a:pt x="818" y="465"/>
                    <a:pt x="818" y="465"/>
                  </a:cubicBezTo>
                  <a:cubicBezTo>
                    <a:pt x="804" y="459"/>
                    <a:pt x="804" y="459"/>
                    <a:pt x="804" y="459"/>
                  </a:cubicBezTo>
                  <a:cubicBezTo>
                    <a:pt x="826" y="457"/>
                    <a:pt x="826" y="457"/>
                    <a:pt x="826" y="457"/>
                  </a:cubicBezTo>
                  <a:cubicBezTo>
                    <a:pt x="820" y="443"/>
                    <a:pt x="820" y="443"/>
                    <a:pt x="820" y="443"/>
                  </a:cubicBezTo>
                  <a:cubicBezTo>
                    <a:pt x="833" y="423"/>
                    <a:pt x="833" y="423"/>
                    <a:pt x="833" y="423"/>
                  </a:cubicBezTo>
                  <a:cubicBezTo>
                    <a:pt x="838" y="378"/>
                    <a:pt x="838" y="378"/>
                    <a:pt x="838" y="378"/>
                  </a:cubicBezTo>
                  <a:cubicBezTo>
                    <a:pt x="808" y="353"/>
                    <a:pt x="808" y="353"/>
                    <a:pt x="808" y="353"/>
                  </a:cubicBezTo>
                  <a:cubicBezTo>
                    <a:pt x="783" y="353"/>
                    <a:pt x="783" y="353"/>
                    <a:pt x="783" y="353"/>
                  </a:cubicBezTo>
                  <a:cubicBezTo>
                    <a:pt x="763" y="371"/>
                    <a:pt x="763" y="371"/>
                    <a:pt x="763" y="371"/>
                  </a:cubicBezTo>
                  <a:cubicBezTo>
                    <a:pt x="757" y="245"/>
                    <a:pt x="757" y="245"/>
                    <a:pt x="757" y="245"/>
                  </a:cubicBezTo>
                  <a:cubicBezTo>
                    <a:pt x="751" y="237"/>
                    <a:pt x="751" y="237"/>
                    <a:pt x="751" y="237"/>
                  </a:cubicBezTo>
                  <a:cubicBezTo>
                    <a:pt x="745" y="444"/>
                    <a:pt x="745" y="444"/>
                    <a:pt x="745" y="444"/>
                  </a:cubicBezTo>
                  <a:cubicBezTo>
                    <a:pt x="730" y="469"/>
                    <a:pt x="730" y="469"/>
                    <a:pt x="730" y="469"/>
                  </a:cubicBezTo>
                  <a:cubicBezTo>
                    <a:pt x="730" y="469"/>
                    <a:pt x="729" y="466"/>
                    <a:pt x="725" y="452"/>
                  </a:cubicBezTo>
                  <a:cubicBezTo>
                    <a:pt x="720" y="439"/>
                    <a:pt x="727" y="401"/>
                    <a:pt x="727" y="401"/>
                  </a:cubicBezTo>
                  <a:cubicBezTo>
                    <a:pt x="741" y="241"/>
                    <a:pt x="741" y="241"/>
                    <a:pt x="741" y="241"/>
                  </a:cubicBezTo>
                  <a:cubicBezTo>
                    <a:pt x="730" y="256"/>
                    <a:pt x="730" y="256"/>
                    <a:pt x="730" y="256"/>
                  </a:cubicBezTo>
                  <a:cubicBezTo>
                    <a:pt x="722" y="354"/>
                    <a:pt x="722" y="354"/>
                    <a:pt x="722" y="354"/>
                  </a:cubicBezTo>
                  <a:cubicBezTo>
                    <a:pt x="686" y="380"/>
                    <a:pt x="686" y="380"/>
                    <a:pt x="686" y="380"/>
                  </a:cubicBezTo>
                  <a:cubicBezTo>
                    <a:pt x="676" y="433"/>
                    <a:pt x="676" y="433"/>
                    <a:pt x="676" y="433"/>
                  </a:cubicBezTo>
                  <a:cubicBezTo>
                    <a:pt x="690" y="393"/>
                    <a:pt x="690" y="393"/>
                    <a:pt x="690" y="393"/>
                  </a:cubicBezTo>
                  <a:cubicBezTo>
                    <a:pt x="718" y="377"/>
                    <a:pt x="718" y="377"/>
                    <a:pt x="718" y="377"/>
                  </a:cubicBezTo>
                  <a:cubicBezTo>
                    <a:pt x="715" y="404"/>
                    <a:pt x="715" y="404"/>
                    <a:pt x="715" y="404"/>
                  </a:cubicBezTo>
                  <a:cubicBezTo>
                    <a:pt x="695" y="415"/>
                    <a:pt x="695" y="415"/>
                    <a:pt x="695" y="415"/>
                  </a:cubicBezTo>
                  <a:cubicBezTo>
                    <a:pt x="659" y="462"/>
                    <a:pt x="659" y="462"/>
                    <a:pt x="659" y="462"/>
                  </a:cubicBezTo>
                  <a:cubicBezTo>
                    <a:pt x="655" y="543"/>
                    <a:pt x="655" y="543"/>
                    <a:pt x="655" y="543"/>
                  </a:cubicBezTo>
                  <a:cubicBezTo>
                    <a:pt x="736" y="612"/>
                    <a:pt x="736" y="612"/>
                    <a:pt x="736" y="612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785" y="705"/>
                    <a:pt x="785" y="705"/>
                    <a:pt x="785" y="705"/>
                  </a:cubicBezTo>
                  <a:cubicBezTo>
                    <a:pt x="770" y="716"/>
                    <a:pt x="770" y="716"/>
                    <a:pt x="770" y="716"/>
                  </a:cubicBezTo>
                  <a:cubicBezTo>
                    <a:pt x="696" y="677"/>
                    <a:pt x="696" y="677"/>
                    <a:pt x="696" y="677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574" y="640"/>
                    <a:pt x="574" y="640"/>
                    <a:pt x="574" y="640"/>
                  </a:cubicBezTo>
                  <a:cubicBezTo>
                    <a:pt x="501" y="676"/>
                    <a:pt x="501" y="676"/>
                    <a:pt x="501" y="676"/>
                  </a:cubicBezTo>
                  <a:cubicBezTo>
                    <a:pt x="501" y="703"/>
                    <a:pt x="501" y="703"/>
                    <a:pt x="501" y="703"/>
                  </a:cubicBezTo>
                  <a:cubicBezTo>
                    <a:pt x="501" y="738"/>
                    <a:pt x="501" y="738"/>
                    <a:pt x="501" y="738"/>
                  </a:cubicBezTo>
                  <a:cubicBezTo>
                    <a:pt x="453" y="738"/>
                    <a:pt x="453" y="738"/>
                    <a:pt x="453" y="738"/>
                  </a:cubicBezTo>
                  <a:cubicBezTo>
                    <a:pt x="435" y="705"/>
                    <a:pt x="435" y="705"/>
                    <a:pt x="435" y="705"/>
                  </a:cubicBezTo>
                  <a:cubicBezTo>
                    <a:pt x="409" y="705"/>
                    <a:pt x="409" y="705"/>
                    <a:pt x="409" y="705"/>
                  </a:cubicBezTo>
                  <a:cubicBezTo>
                    <a:pt x="409" y="656"/>
                    <a:pt x="409" y="656"/>
                    <a:pt x="409" y="656"/>
                  </a:cubicBezTo>
                  <a:cubicBezTo>
                    <a:pt x="448" y="656"/>
                    <a:pt x="448" y="656"/>
                    <a:pt x="448" y="656"/>
                  </a:cubicBezTo>
                  <a:cubicBezTo>
                    <a:pt x="448" y="656"/>
                    <a:pt x="449" y="656"/>
                    <a:pt x="449" y="656"/>
                  </a:cubicBezTo>
                  <a:cubicBezTo>
                    <a:pt x="458" y="656"/>
                    <a:pt x="466" y="648"/>
                    <a:pt x="466" y="639"/>
                  </a:cubicBezTo>
                  <a:cubicBezTo>
                    <a:pt x="466" y="639"/>
                    <a:pt x="466" y="639"/>
                    <a:pt x="466" y="639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43"/>
                    <a:pt x="458" y="535"/>
                    <a:pt x="449" y="535"/>
                  </a:cubicBezTo>
                  <a:cubicBezTo>
                    <a:pt x="449" y="535"/>
                    <a:pt x="449" y="535"/>
                    <a:pt x="448" y="535"/>
                  </a:cubicBezTo>
                  <a:cubicBezTo>
                    <a:pt x="409" y="535"/>
                    <a:pt x="409" y="535"/>
                    <a:pt x="409" y="535"/>
                  </a:cubicBezTo>
                  <a:cubicBezTo>
                    <a:pt x="409" y="345"/>
                    <a:pt x="409" y="345"/>
                    <a:pt x="409" y="345"/>
                  </a:cubicBezTo>
                  <a:cubicBezTo>
                    <a:pt x="404" y="345"/>
                    <a:pt x="404" y="345"/>
                    <a:pt x="404" y="345"/>
                  </a:cubicBezTo>
                  <a:cubicBezTo>
                    <a:pt x="404" y="277"/>
                    <a:pt x="404" y="277"/>
                    <a:pt x="404" y="277"/>
                  </a:cubicBezTo>
                  <a:cubicBezTo>
                    <a:pt x="407" y="276"/>
                    <a:pt x="410" y="276"/>
                    <a:pt x="412" y="275"/>
                  </a:cubicBezTo>
                  <a:cubicBezTo>
                    <a:pt x="437" y="339"/>
                    <a:pt x="437" y="339"/>
                    <a:pt x="437" y="33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5" y="349"/>
                    <a:pt x="435" y="349"/>
                    <a:pt x="435" y="349"/>
                  </a:cubicBezTo>
                  <a:cubicBezTo>
                    <a:pt x="472" y="335"/>
                    <a:pt x="472" y="335"/>
                    <a:pt x="472" y="335"/>
                  </a:cubicBezTo>
                  <a:cubicBezTo>
                    <a:pt x="469" y="327"/>
                    <a:pt x="469" y="327"/>
                    <a:pt x="469" y="327"/>
                  </a:cubicBezTo>
                  <a:cubicBezTo>
                    <a:pt x="465" y="328"/>
                    <a:pt x="465" y="328"/>
                    <a:pt x="465" y="328"/>
                  </a:cubicBezTo>
                  <a:cubicBezTo>
                    <a:pt x="440" y="263"/>
                    <a:pt x="440" y="263"/>
                    <a:pt x="440" y="263"/>
                  </a:cubicBezTo>
                  <a:cubicBezTo>
                    <a:pt x="442" y="261"/>
                    <a:pt x="444" y="260"/>
                    <a:pt x="446" y="259"/>
                  </a:cubicBezTo>
                  <a:cubicBezTo>
                    <a:pt x="495" y="307"/>
                    <a:pt x="495" y="307"/>
                    <a:pt x="495" y="307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8" y="317"/>
                    <a:pt x="498" y="317"/>
                    <a:pt x="498" y="317"/>
                  </a:cubicBezTo>
                  <a:cubicBezTo>
                    <a:pt x="526" y="289"/>
                    <a:pt x="526" y="289"/>
                    <a:pt x="526" y="289"/>
                  </a:cubicBezTo>
                  <a:cubicBezTo>
                    <a:pt x="520" y="283"/>
                    <a:pt x="520" y="283"/>
                    <a:pt x="520" y="283"/>
                  </a:cubicBezTo>
                  <a:cubicBezTo>
                    <a:pt x="517" y="286"/>
                    <a:pt x="517" y="286"/>
                    <a:pt x="517" y="286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8" y="235"/>
                    <a:pt x="469" y="233"/>
                    <a:pt x="471" y="231"/>
                  </a:cubicBezTo>
                  <a:cubicBezTo>
                    <a:pt x="537" y="258"/>
                    <a:pt x="537" y="258"/>
                    <a:pt x="537" y="258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43" y="266"/>
                    <a:pt x="543" y="266"/>
                    <a:pt x="543" y="266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0" y="226"/>
                    <a:pt x="550" y="226"/>
                    <a:pt x="550" y="226"/>
                  </a:cubicBezTo>
                  <a:cubicBezTo>
                    <a:pt x="548" y="230"/>
                    <a:pt x="548" y="230"/>
                    <a:pt x="548" y="230"/>
                  </a:cubicBezTo>
                  <a:cubicBezTo>
                    <a:pt x="482" y="203"/>
                    <a:pt x="482" y="203"/>
                    <a:pt x="482" y="203"/>
                  </a:cubicBezTo>
                  <a:cubicBezTo>
                    <a:pt x="482" y="201"/>
                    <a:pt x="483" y="199"/>
                    <a:pt x="483" y="197"/>
                  </a:cubicBezTo>
                  <a:cubicBezTo>
                    <a:pt x="552" y="197"/>
                    <a:pt x="552" y="197"/>
                    <a:pt x="552" y="197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733" y="201"/>
                    <a:pt x="733" y="201"/>
                    <a:pt x="733" y="201"/>
                  </a:cubicBezTo>
                  <a:cubicBezTo>
                    <a:pt x="733" y="204"/>
                    <a:pt x="734" y="208"/>
                    <a:pt x="735" y="212"/>
                  </a:cubicBezTo>
                  <a:cubicBezTo>
                    <a:pt x="738" y="219"/>
                    <a:pt x="742" y="225"/>
                    <a:pt x="745" y="225"/>
                  </a:cubicBezTo>
                  <a:cubicBezTo>
                    <a:pt x="745" y="225"/>
                    <a:pt x="745" y="225"/>
                    <a:pt x="746" y="225"/>
                  </a:cubicBezTo>
                  <a:cubicBezTo>
                    <a:pt x="746" y="224"/>
                    <a:pt x="746" y="224"/>
                    <a:pt x="746" y="224"/>
                  </a:cubicBezTo>
                  <a:cubicBezTo>
                    <a:pt x="746" y="225"/>
                    <a:pt x="746" y="225"/>
                    <a:pt x="746" y="225"/>
                  </a:cubicBezTo>
                  <a:cubicBezTo>
                    <a:pt x="809" y="201"/>
                    <a:pt x="809" y="201"/>
                    <a:pt x="809" y="201"/>
                  </a:cubicBezTo>
                  <a:cubicBezTo>
                    <a:pt x="828" y="201"/>
                    <a:pt x="828" y="201"/>
                    <a:pt x="828" y="20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3" y="263"/>
                    <a:pt x="787" y="269"/>
                    <a:pt x="794" y="274"/>
                  </a:cubicBezTo>
                  <a:cubicBezTo>
                    <a:pt x="799" y="278"/>
                    <a:pt x="805" y="280"/>
                    <a:pt x="808" y="280"/>
                  </a:cubicBezTo>
                  <a:cubicBezTo>
                    <a:pt x="809" y="280"/>
                    <a:pt x="809" y="280"/>
                    <a:pt x="810" y="280"/>
                  </a:cubicBezTo>
                  <a:cubicBezTo>
                    <a:pt x="810" y="279"/>
                    <a:pt x="810" y="279"/>
                    <a:pt x="810" y="279"/>
                  </a:cubicBezTo>
                  <a:cubicBezTo>
                    <a:pt x="873" y="201"/>
                    <a:pt x="873" y="201"/>
                    <a:pt x="873" y="201"/>
                  </a:cubicBezTo>
                  <a:cubicBezTo>
                    <a:pt x="874" y="201"/>
                    <a:pt x="874" y="201"/>
                    <a:pt x="874" y="201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1" y="299"/>
                    <a:pt x="847" y="304"/>
                    <a:pt x="856" y="307"/>
                  </a:cubicBezTo>
                  <a:cubicBezTo>
                    <a:pt x="862" y="309"/>
                    <a:pt x="866" y="310"/>
                    <a:pt x="870" y="310"/>
                  </a:cubicBezTo>
                  <a:cubicBezTo>
                    <a:pt x="872" y="310"/>
                    <a:pt x="874" y="310"/>
                    <a:pt x="874" y="309"/>
                  </a:cubicBezTo>
                  <a:cubicBezTo>
                    <a:pt x="874" y="309"/>
                    <a:pt x="874" y="309"/>
                    <a:pt x="874" y="309"/>
                  </a:cubicBezTo>
                  <a:cubicBezTo>
                    <a:pt x="874" y="308"/>
                    <a:pt x="874" y="308"/>
                    <a:pt x="874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910" y="201"/>
                    <a:pt x="910" y="201"/>
                    <a:pt x="910" y="201"/>
                  </a:cubicBezTo>
                  <a:cubicBezTo>
                    <a:pt x="911" y="201"/>
                    <a:pt x="911" y="201"/>
                    <a:pt x="911" y="201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22"/>
                    <a:pt x="919" y="324"/>
                    <a:pt x="929" y="324"/>
                  </a:cubicBezTo>
                  <a:cubicBezTo>
                    <a:pt x="938" y="324"/>
                    <a:pt x="946" y="322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201"/>
                    <a:pt x="946" y="201"/>
                    <a:pt x="946" y="201"/>
                  </a:cubicBezTo>
                  <a:cubicBezTo>
                    <a:pt x="960" y="201"/>
                    <a:pt x="960" y="201"/>
                    <a:pt x="960" y="201"/>
                  </a:cubicBezTo>
                  <a:cubicBezTo>
                    <a:pt x="960" y="177"/>
                    <a:pt x="960" y="177"/>
                    <a:pt x="960" y="177"/>
                  </a:cubicBezTo>
                  <a:cubicBezTo>
                    <a:pt x="821" y="177"/>
                    <a:pt x="821" y="177"/>
                    <a:pt x="821" y="177"/>
                  </a:cubicBezTo>
                  <a:cubicBezTo>
                    <a:pt x="821" y="169"/>
                    <a:pt x="821" y="169"/>
                    <a:pt x="821" y="169"/>
                  </a:cubicBezTo>
                  <a:cubicBezTo>
                    <a:pt x="960" y="169"/>
                    <a:pt x="960" y="169"/>
                    <a:pt x="960" y="169"/>
                  </a:cubicBezTo>
                  <a:cubicBezTo>
                    <a:pt x="960" y="162"/>
                    <a:pt x="960" y="162"/>
                    <a:pt x="960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819" y="162"/>
                    <a:pt x="819" y="162"/>
                    <a:pt x="819" y="162"/>
                  </a:cubicBezTo>
                  <a:cubicBezTo>
                    <a:pt x="804" y="159"/>
                    <a:pt x="768" y="152"/>
                    <a:pt x="744" y="127"/>
                  </a:cubicBezTo>
                  <a:cubicBezTo>
                    <a:pt x="711" y="93"/>
                    <a:pt x="710" y="69"/>
                    <a:pt x="710" y="69"/>
                  </a:cubicBezTo>
                  <a:cubicBezTo>
                    <a:pt x="703" y="68"/>
                    <a:pt x="703" y="68"/>
                    <a:pt x="703" y="68"/>
                  </a:cubicBezTo>
                  <a:cubicBezTo>
                    <a:pt x="703" y="162"/>
                    <a:pt x="703" y="162"/>
                    <a:pt x="703" y="162"/>
                  </a:cubicBezTo>
                  <a:cubicBezTo>
                    <a:pt x="696" y="162"/>
                    <a:pt x="696" y="162"/>
                    <a:pt x="696" y="162"/>
                  </a:cubicBezTo>
                  <a:cubicBezTo>
                    <a:pt x="696" y="68"/>
                    <a:pt x="696" y="68"/>
                    <a:pt x="696" y="68"/>
                  </a:cubicBezTo>
                  <a:cubicBezTo>
                    <a:pt x="684" y="68"/>
                    <a:pt x="684" y="68"/>
                    <a:pt x="684" y="68"/>
                  </a:cubicBezTo>
                  <a:cubicBezTo>
                    <a:pt x="684" y="162"/>
                    <a:pt x="684" y="162"/>
                    <a:pt x="684" y="162"/>
                  </a:cubicBezTo>
                  <a:cubicBezTo>
                    <a:pt x="552" y="162"/>
                    <a:pt x="552" y="162"/>
                    <a:pt x="552" y="162"/>
                  </a:cubicBezTo>
                  <a:cubicBezTo>
                    <a:pt x="552" y="166"/>
                    <a:pt x="552" y="166"/>
                    <a:pt x="552" y="166"/>
                  </a:cubicBezTo>
                  <a:cubicBezTo>
                    <a:pt x="483" y="166"/>
                    <a:pt x="483" y="166"/>
                    <a:pt x="483" y="166"/>
                  </a:cubicBezTo>
                  <a:cubicBezTo>
                    <a:pt x="476" y="125"/>
                    <a:pt x="444" y="93"/>
                    <a:pt x="403" y="86"/>
                  </a:cubicBezTo>
                  <a:cubicBezTo>
                    <a:pt x="403" y="8"/>
                    <a:pt x="403" y="8"/>
                    <a:pt x="403" y="8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Rectangle 6"/>
            <p:cNvSpPr/>
            <p:nvPr/>
          </p:nvSpPr>
          <p:spPr>
            <a:xfrm>
              <a:off x="5494338" y="2794025"/>
              <a:ext cx="20638" cy="4763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Rectangle 7"/>
            <p:cNvSpPr/>
            <p:nvPr/>
          </p:nvSpPr>
          <p:spPr>
            <a:xfrm>
              <a:off x="5494338" y="2794025"/>
              <a:ext cx="20638" cy="4763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33" name="图片 32"/>
          <p:cNvPicPr/>
          <p:nvPr/>
        </p:nvPicPr>
        <p:blipFill>
          <a:blip r:embed="rId1"/>
          <a:srcRect r="59258"/>
          <a:stretch>
            <a:fillRect/>
          </a:stretch>
        </p:blipFill>
        <p:spPr>
          <a:xfrm>
            <a:off x="1" y="0"/>
            <a:ext cx="4967220" cy="6858000"/>
          </a:xfrm>
          <a:custGeom>
            <a:avLst/>
            <a:gdLst>
              <a:gd name="connsiteX0" fmla="*/ 0 w 4967220"/>
              <a:gd name="connsiteY0" fmla="*/ 0 h 6858000"/>
              <a:gd name="connsiteX1" fmla="*/ 4967220 w 4967220"/>
              <a:gd name="connsiteY1" fmla="*/ 0 h 6858000"/>
              <a:gd name="connsiteX2" fmla="*/ 3252720 w 4967220"/>
              <a:gd name="connsiteY2" fmla="*/ 6858000 h 6858000"/>
              <a:gd name="connsiteX3" fmla="*/ 0 w 49672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7220" h="6858000">
                <a:moveTo>
                  <a:pt x="0" y="0"/>
                </a:moveTo>
                <a:lnTo>
                  <a:pt x="4967220" y="0"/>
                </a:lnTo>
                <a:lnTo>
                  <a:pt x="32527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线连接符 33"/>
          <p:cNvCxnSpPr/>
          <p:nvPr>
            <p:custDataLst>
              <p:tags r:id="rId2"/>
            </p:custDataLst>
          </p:nvPr>
        </p:nvCxnSpPr>
        <p:spPr>
          <a:xfrm flipH="1">
            <a:off x="3235236" y="-71021"/>
            <a:ext cx="1759349" cy="702223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/>
          <p:nvPr/>
        </p:nvSpPr>
        <p:spPr>
          <a:xfrm>
            <a:off x="4532143" y="2981872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b="1" dirty="0">
                <a:solidFill>
                  <a:srgbClr val="09234F"/>
                </a:solidFill>
                <a:latin typeface="微软雅黑" panose="020B0503020204020204" charset="-122"/>
                <a:ea typeface="微软雅黑" panose="020B0503020204020204" charset="-122"/>
              </a:rPr>
              <a:t>人工智能知识产权</a:t>
            </a:r>
            <a:endParaRPr kumimoji="1" lang="zh-CN" altLang="en-US" sz="7200" b="1" dirty="0">
              <a:solidFill>
                <a:srgbClr val="0923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/>
          <p:nvPr/>
        </p:nvSpPr>
        <p:spPr>
          <a:xfrm>
            <a:off x="907656" y="3075057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第三部分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8" name="直线连接符 37"/>
          <p:cNvCxnSpPr/>
          <p:nvPr>
            <p:custDataLst>
              <p:tags r:id="rId3"/>
            </p:custDataLst>
          </p:nvPr>
        </p:nvCxnSpPr>
        <p:spPr>
          <a:xfrm>
            <a:off x="11524463" y="385408"/>
            <a:ext cx="415636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>
            <p:custDataLst>
              <p:tags r:id="rId4"/>
            </p:custDataLst>
          </p:nvPr>
        </p:nvCxnSpPr>
        <p:spPr>
          <a:xfrm>
            <a:off x="11856972" y="287169"/>
            <a:ext cx="0" cy="433905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4"/>
          <p:cNvGrpSpPr>
            <a:grpSpLocks noChangeAspect="1"/>
          </p:cNvGrpSpPr>
          <p:nvPr/>
        </p:nvGrpSpPr>
        <p:grpSpPr>
          <a:xfrm>
            <a:off x="10792276" y="483651"/>
            <a:ext cx="954333" cy="229535"/>
            <a:chOff x="2838" y="1917"/>
            <a:chExt cx="2004" cy="482"/>
          </a:xfrm>
          <a:solidFill>
            <a:srgbClr val="09234F"/>
          </a:solidFill>
        </p:grpSpPr>
        <p:sp>
          <p:nvSpPr>
            <p:cNvPr id="41" name="Freeform 5"/>
            <p:cNvSpPr/>
            <p:nvPr/>
          </p:nvSpPr>
          <p:spPr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Freeform 6"/>
            <p:cNvSpPr/>
            <p:nvPr/>
          </p:nvSpPr>
          <p:spPr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Freeform 7"/>
            <p:cNvSpPr/>
            <p:nvPr/>
          </p:nvSpPr>
          <p:spPr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Freeform 8"/>
            <p:cNvSpPr/>
            <p:nvPr/>
          </p:nvSpPr>
          <p:spPr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Freeform 9"/>
            <p:cNvSpPr/>
            <p:nvPr/>
          </p:nvSpPr>
          <p:spPr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Freeform 10"/>
            <p:cNvSpPr/>
            <p:nvPr/>
          </p:nvSpPr>
          <p:spPr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Freeform 11"/>
            <p:cNvSpPr/>
            <p:nvPr/>
          </p:nvSpPr>
          <p:spPr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Freeform 12"/>
            <p:cNvSpPr/>
            <p:nvPr/>
          </p:nvSpPr>
          <p:spPr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Freeform 13"/>
            <p:cNvSpPr/>
            <p:nvPr/>
          </p:nvSpPr>
          <p:spPr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Freeform 14"/>
            <p:cNvSpPr/>
            <p:nvPr/>
          </p:nvSpPr>
          <p:spPr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Freeform 15"/>
            <p:cNvSpPr/>
            <p:nvPr/>
          </p:nvSpPr>
          <p:spPr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Freeform 16"/>
            <p:cNvSpPr/>
            <p:nvPr/>
          </p:nvSpPr>
          <p:spPr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Freeform 17"/>
            <p:cNvSpPr/>
            <p:nvPr/>
          </p:nvSpPr>
          <p:spPr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Freeform 18"/>
            <p:cNvSpPr/>
            <p:nvPr/>
          </p:nvSpPr>
          <p:spPr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Freeform 19"/>
            <p:cNvSpPr/>
            <p:nvPr/>
          </p:nvSpPr>
          <p:spPr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Freeform 20"/>
            <p:cNvSpPr/>
            <p:nvPr/>
          </p:nvSpPr>
          <p:spPr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Freeform 21"/>
            <p:cNvSpPr/>
            <p:nvPr/>
          </p:nvSpPr>
          <p:spPr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Freeform 22"/>
            <p:cNvSpPr/>
            <p:nvPr/>
          </p:nvSpPr>
          <p:spPr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Freeform 23"/>
            <p:cNvSpPr/>
            <p:nvPr/>
          </p:nvSpPr>
          <p:spPr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Freeform 24"/>
            <p:cNvSpPr/>
            <p:nvPr/>
          </p:nvSpPr>
          <p:spPr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Freeform 25"/>
            <p:cNvSpPr/>
            <p:nvPr/>
          </p:nvSpPr>
          <p:spPr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Freeform 26"/>
            <p:cNvSpPr/>
            <p:nvPr/>
          </p:nvSpPr>
          <p:spPr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Freeform 27"/>
            <p:cNvSpPr/>
            <p:nvPr/>
          </p:nvSpPr>
          <p:spPr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Freeform 28"/>
            <p:cNvSpPr/>
            <p:nvPr/>
          </p:nvSpPr>
          <p:spPr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Freeform 29"/>
            <p:cNvSpPr/>
            <p:nvPr/>
          </p:nvSpPr>
          <p:spPr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Freeform 30"/>
            <p:cNvSpPr/>
            <p:nvPr/>
          </p:nvSpPr>
          <p:spPr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Freeform 31"/>
            <p:cNvSpPr/>
            <p:nvPr/>
          </p:nvSpPr>
          <p:spPr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Freeform 32"/>
            <p:cNvSpPr/>
            <p:nvPr/>
          </p:nvSpPr>
          <p:spPr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Freeform 34"/>
            <p:cNvSpPr/>
            <p:nvPr/>
          </p:nvSpPr>
          <p:spPr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Freeform 35"/>
            <p:cNvSpPr/>
            <p:nvPr/>
          </p:nvSpPr>
          <p:spPr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Freeform 36"/>
            <p:cNvSpPr/>
            <p:nvPr/>
          </p:nvSpPr>
          <p:spPr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Freeform 37"/>
            <p:cNvSpPr/>
            <p:nvPr/>
          </p:nvSpPr>
          <p:spPr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Freeform 38"/>
            <p:cNvSpPr/>
            <p:nvPr/>
          </p:nvSpPr>
          <p:spPr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Freeform 39"/>
            <p:cNvSpPr/>
            <p:nvPr/>
          </p:nvSpPr>
          <p:spPr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Freeform 40"/>
            <p:cNvSpPr/>
            <p:nvPr/>
          </p:nvSpPr>
          <p:spPr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Freeform 41"/>
            <p:cNvSpPr/>
            <p:nvPr/>
          </p:nvSpPr>
          <p:spPr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Freeform 42"/>
            <p:cNvSpPr/>
            <p:nvPr/>
          </p:nvSpPr>
          <p:spPr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Freeform 43"/>
            <p:cNvSpPr/>
            <p:nvPr/>
          </p:nvSpPr>
          <p:spPr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Freeform 44"/>
            <p:cNvSpPr/>
            <p:nvPr/>
          </p:nvSpPr>
          <p:spPr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Freeform 45"/>
            <p:cNvSpPr/>
            <p:nvPr/>
          </p:nvSpPr>
          <p:spPr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Freeform 46"/>
            <p:cNvSpPr/>
            <p:nvPr/>
          </p:nvSpPr>
          <p:spPr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Freeform 47"/>
            <p:cNvSpPr/>
            <p:nvPr/>
          </p:nvSpPr>
          <p:spPr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Freeform 48"/>
            <p:cNvSpPr/>
            <p:nvPr/>
          </p:nvSpPr>
          <p:spPr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Freeform 49"/>
            <p:cNvSpPr/>
            <p:nvPr/>
          </p:nvSpPr>
          <p:spPr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94" name="直线连接符 93"/>
          <p:cNvCxnSpPr/>
          <p:nvPr>
            <p:custDataLst>
              <p:tags r:id="rId5"/>
            </p:custDataLst>
          </p:nvPr>
        </p:nvCxnSpPr>
        <p:spPr>
          <a:xfrm>
            <a:off x="3869198" y="6468813"/>
            <a:ext cx="8070903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>
            <p:custDataLst>
              <p:tags r:id="rId6"/>
            </p:custDataLst>
          </p:nvPr>
        </p:nvCxnSpPr>
        <p:spPr>
          <a:xfrm>
            <a:off x="943277" y="3811604"/>
            <a:ext cx="19731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/>
          <p:cNvCxnSpPr/>
          <p:nvPr>
            <p:custDataLst>
              <p:tags r:id="rId7"/>
            </p:custDataLst>
          </p:nvPr>
        </p:nvCxnSpPr>
        <p:spPr>
          <a:xfrm>
            <a:off x="943278" y="3957767"/>
            <a:ext cx="66480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三角形 8"/>
          <p:cNvSpPr/>
          <p:nvPr/>
        </p:nvSpPr>
        <p:spPr>
          <a:xfrm rot="5400000">
            <a:off x="3231934" y="3389588"/>
            <a:ext cx="252249" cy="217456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/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/>
              <a:t>专利权</a:t>
            </a:r>
            <a:endParaRPr lang="zh-CN" altLang="en-US"/>
          </a:p>
        </p:txBody>
      </p:sp>
      <p:pic>
        <p:nvPicPr>
          <p:cNvPr id="8" name="图片 7" descr="/data/temp/b7f62c14-a656-11ef-99b1-5eb47026093f.jpg@base@tag=imgScale&amp;m=1&amp;w=910&amp;h=1289&amp;q=95b7f62c14-a656-11ef-99b1-5eb47026093f"/>
          <p:cNvPicPr/>
          <p:nvPr/>
        </p:nvPicPr>
        <p:blipFill>
          <a:blip r:embed="rId1"/>
          <a:srcRect l="20569" r="32392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alpha val="28000"/>
                <a:lumMod val="100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1001711" y="301474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alpha val="0"/>
                  <a:lumMod val="20000"/>
                  <a:lumOff val="80000"/>
                </a:schemeClr>
              </a:gs>
              <a:gs pos="100000">
                <a:schemeClr val="accent1">
                  <a:alpha val="44000"/>
                  <a:lumMod val="20000"/>
                  <a:lumOff val="8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 sz="1600">
              <a:sym typeface="+mn-ea"/>
            </a:endParaRPr>
          </a:p>
        </p:txBody>
      </p:sp>
      <p:sp>
        <p:nvSpPr>
          <p:cNvPr id="10" name="圆角矩形 35"/>
          <p:cNvSpPr/>
          <p:nvPr>
            <p:custDataLst>
              <p:tags r:id="rId3"/>
            </p:custDataLst>
          </p:nvPr>
        </p:nvSpPr>
        <p:spPr>
          <a:xfrm>
            <a:off x="546735" y="3320415"/>
            <a:ext cx="2177415" cy="72009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机器学习模型专利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>
            <a:off x="1001711" y="135866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alpha val="0"/>
                  <a:lumMod val="20000"/>
                  <a:lumOff val="80000"/>
                </a:schemeClr>
              </a:gs>
              <a:gs pos="100000">
                <a:schemeClr val="accent1">
                  <a:alpha val="44000"/>
                  <a:lumMod val="20000"/>
                  <a:lumOff val="8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5"/>
            </p:custDataLst>
          </p:nvPr>
        </p:nvSpPr>
        <p:spPr>
          <a:xfrm>
            <a:off x="584835" y="1664970"/>
            <a:ext cx="2139315" cy="72009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人工智能算法专利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2970212" y="1425336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例如，谷歌的深度学习算法专利，保护其在人工智能领域的创新技术。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2970212" y="3014106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IBM拥有多种机器学习模型的专利，如用于数据分析和预测的模型。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8"/>
            </p:custDataLst>
          </p:nvPr>
        </p:nvSpPr>
        <p:spPr>
          <a:xfrm>
            <a:off x="1001711" y="4670187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alpha val="0"/>
                  <a:lumMod val="20000"/>
                  <a:lumOff val="80000"/>
                </a:schemeClr>
              </a:gs>
              <a:gs pos="100000">
                <a:schemeClr val="accent1">
                  <a:alpha val="44000"/>
                  <a:lumMod val="20000"/>
                  <a:lumOff val="8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 sz="1600"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9"/>
            </p:custDataLst>
          </p:nvPr>
        </p:nvSpPr>
        <p:spPr>
          <a:xfrm>
            <a:off x="546735" y="4976495"/>
            <a:ext cx="2177415" cy="72009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智能硬件专利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2970212" y="4669552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智能穿戴设备如苹果的Apple Watch，拥有众多与人工智能相关的硬件专利。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商标权</a:t>
            </a:r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  <a:lumMod val="40000"/>
              <a:lumOff val="6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商标注册需提交申请，经过审查、公告等程序，获得法律保护，防止他人侵权。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等线" panose="02010600030101010101" charset="-122"/>
                <a:cs typeface="+mn-ea"/>
                <a:sym typeface="+mn-ea"/>
              </a:rPr>
              <a:t>01</a:t>
            </a:r>
            <a:endParaRPr lang="en-US" altLang="zh-CN" sz="2000" b="1" dirty="0"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4581" y="2832999"/>
            <a:ext cx="2703989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等线" panose="02010600030101010101" charset="-122"/>
                <a:cs typeface="+mn-ea"/>
              </a:rPr>
              <a:t>商标注册流程</a:t>
            </a:r>
            <a:endParaRPr lang="zh-CN" altLang="en-US" sz="2200" b="1">
              <a:solidFill>
                <a:schemeClr val="accent1"/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12" name="矩形: 圆角 2"/>
          <p:cNvSpPr/>
          <p:nvPr/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  <a:lumMod val="40000"/>
              <a:lumOff val="6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注册商标后，商标权人享有独占使用权，可禁止他人在相同或类似商品上使用相同或近似商标。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等线" panose="02010600030101010101" charset="-122"/>
                <a:cs typeface="+mn-ea"/>
                <a:sym typeface="+mn-ea"/>
              </a:rPr>
              <a:t>02</a:t>
            </a:r>
            <a:endParaRPr lang="en-US" altLang="zh-CN" sz="2000" b="1" dirty="0"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等线" panose="02010600030101010101" charset="-122"/>
                <a:cs typeface="+mn-ea"/>
              </a:rPr>
              <a:t>商标权的保护范围</a:t>
            </a:r>
            <a:endParaRPr lang="zh-CN" altLang="en-US" sz="2200" b="1">
              <a:solidFill>
                <a:schemeClr val="accent1"/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63" name="矩形: 圆角 2"/>
          <p:cNvSpPr/>
          <p:nvPr/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  <a:lumMod val="40000"/>
              <a:lumOff val="6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商标权人可将商标转让或授权他人使用，转让需办理法定手续，许可则需签订许可合同。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等线" panose="02010600030101010101" charset="-122"/>
                <a:cs typeface="+mn-ea"/>
                <a:sym typeface="+mn-ea"/>
              </a:rPr>
              <a:t>03</a:t>
            </a:r>
            <a:endParaRPr lang="en-US" altLang="zh-CN" sz="2000" b="1" dirty="0">
              <a:latin typeface="等线" panose="02010600030101010101" charset="-122"/>
              <a:cs typeface="+mn-ea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3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等线" panose="02010600030101010101" charset="-122"/>
                <a:cs typeface="+mn-ea"/>
              </a:rPr>
              <a:t>商标权的转让与许可</a:t>
            </a:r>
            <a:endParaRPr lang="zh-CN" altLang="en-US" sz="2200" b="1" dirty="0">
              <a:solidFill>
                <a:schemeClr val="accent1"/>
              </a:solidFill>
              <a:latin typeface="等线" panose="02010600030101010101" charset="-122"/>
              <a:cs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/>
          <p:nvPr>
            <p:ph type="title"/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>
            <a:noAutofit/>
          </a:bodyPr>
          <a:lstStyle/>
          <a:p>
            <a:r>
              <a:rPr lang="zh-CN" altLang="en-US" dirty="0">
                <a:sym typeface="+mn-ea"/>
              </a:rPr>
              <a:t>版权</a:t>
            </a:r>
            <a:endParaRPr lang="zh-CN" altLang="en-US" dirty="0">
              <a:sym typeface="+mn-ea"/>
            </a:endParaRPr>
          </a:p>
        </p:txBody>
      </p:sp>
      <p:sp>
        <p:nvSpPr>
          <p:cNvPr id="5" name="矩形: 圆角 3"/>
          <p:cNvSpPr/>
          <p:nvPr>
            <p:custDataLst>
              <p:tags r:id="rId1"/>
            </p:custDataLst>
          </p:nvPr>
        </p:nvSpPr>
        <p:spPr>
          <a:xfrm>
            <a:off x="8623300" y="2910336"/>
            <a:ext cx="2872920" cy="2137065"/>
          </a:xfrm>
          <a:prstGeom prst="roundRect">
            <a:avLst>
              <a:gd name="adj" fmla="val 5768"/>
            </a:avLst>
          </a:prstGeom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: 圆角 1"/>
          <p:cNvSpPr/>
          <p:nvPr>
            <p:custDataLst>
              <p:tags r:id="rId2"/>
            </p:custDataLst>
          </p:nvPr>
        </p:nvSpPr>
        <p:spPr>
          <a:xfrm>
            <a:off x="4659630" y="2910336"/>
            <a:ext cx="2872920" cy="2137065"/>
          </a:xfrm>
          <a:prstGeom prst="roundRect">
            <a:avLst>
              <a:gd name="adj" fmla="val 5768"/>
            </a:avLst>
          </a:prstGeom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: 圆角 2"/>
          <p:cNvSpPr/>
          <p:nvPr>
            <p:custDataLst>
              <p:tags r:id="rId3"/>
            </p:custDataLst>
          </p:nvPr>
        </p:nvSpPr>
        <p:spPr>
          <a:xfrm>
            <a:off x="695960" y="2910336"/>
            <a:ext cx="2872920" cy="2137065"/>
          </a:xfrm>
          <a:prstGeom prst="roundRect">
            <a:avLst>
              <a:gd name="adj" fmla="val 5768"/>
            </a:avLst>
          </a:prstGeom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78232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软件代码作为创作成果，受版权法保护，开发者享有复制、分发、展示等权利。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100203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等线" panose="02010600030101010101" charset="-122"/>
                <a:cs typeface="+mn-ea"/>
              </a:rPr>
              <a:t>软件代码的版权保护</a:t>
            </a:r>
            <a:endParaRPr kumimoji="1" lang="zh-CN" altLang="en-US" sz="2000" b="1" dirty="0">
              <a:solidFill>
                <a:srgbClr val="FFFFFF"/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474599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数据集在创建和选择过程中可能涉及版权，使用时需注意合法授权，避免侵权。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496570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等线" panose="02010600030101010101" charset="-122"/>
                <a:cs typeface="+mn-ea"/>
              </a:rPr>
              <a:t>数据集的版权问题</a:t>
            </a:r>
            <a:endParaRPr kumimoji="1" lang="zh-CN" altLang="en-US" sz="2000" b="1">
              <a:solidFill>
                <a:srgbClr val="FFFFFF"/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8709660" y="5203956"/>
            <a:ext cx="2700000" cy="1279656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AI创作的作品版权归属复杂，需明确是归AI开发者、使用者还是AI本身所有。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8929370" y="4062861"/>
            <a:ext cx="2260600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等线" panose="02010600030101010101" charset="-122"/>
                <a:cs typeface="+mn-ea"/>
              </a:rPr>
              <a:t>人工智能生成作品的版权归属</a:t>
            </a:r>
            <a:endParaRPr kumimoji="1" lang="zh-CN" altLang="en-US" sz="2000" b="1">
              <a:solidFill>
                <a:srgbClr val="FFFFFF"/>
              </a:solidFill>
              <a:latin typeface="等线" panose="02010600030101010101" charset="-122"/>
              <a:cs typeface="+mn-ea"/>
            </a:endParaRPr>
          </a:p>
        </p:txBody>
      </p:sp>
      <p:pic>
        <p:nvPicPr>
          <p:cNvPr id="24" name="图片 23" descr="/data/temp/b899cece-a656-11ef-8300-524b45ce19c5.jpg@base@tag=imgScale&amp;m=1&amp;w=620&amp;h=620&amp;q=95b899cece-a656-11ef-8300-524b45ce19c5"/>
          <p:cNvPicPr/>
          <p:nvPr>
            <p:custDataLst>
              <p:tags r:id="rId10"/>
            </p:custDataLst>
          </p:nvPr>
        </p:nvPicPr>
        <p:blipFill rotWithShape="1">
          <a:blip r:embed="rId11"/>
          <a:srcRect l="16486" r="16486"/>
          <a:stretch>
            <a:fillRect/>
          </a:stretch>
        </p:blipFill>
        <p:spPr>
          <a:xfrm>
            <a:off x="1016634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 w="12700">
            <a:solidFill>
              <a:schemeClr val="accent1"/>
            </a:solidFill>
          </a:ln>
        </p:spPr>
      </p:pic>
      <p:pic>
        <p:nvPicPr>
          <p:cNvPr id="25" name="图片 24" descr="/data/temp/b899cf25-a656-11ef-8300-524b45ce19c5.jpg@base@tag=imgScale&amp;m=1&amp;w=620&amp;h=620&amp;q=95b899cf25-a656-11ef-8300-524b45ce19c5"/>
          <p:cNvPicPr/>
          <p:nvPr>
            <p:custDataLst>
              <p:tags r:id="rId12"/>
            </p:custDataLst>
          </p:nvPr>
        </p:nvPicPr>
        <p:blipFill>
          <a:blip r:embed="rId13"/>
          <a:srcRect l="16667" r="16667"/>
          <a:stretch>
            <a:fillRect/>
          </a:stretch>
        </p:blipFill>
        <p:spPr>
          <a:xfrm>
            <a:off x="4980305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 w="12700">
            <a:solidFill>
              <a:schemeClr val="accent1"/>
            </a:solidFill>
          </a:ln>
        </p:spPr>
      </p:pic>
      <p:pic>
        <p:nvPicPr>
          <p:cNvPr id="26" name="图片 25" descr="/data/temp/b899d045-a656-11ef-8300-524b45ce19c5.jpg@base@tag=imgScale&amp;m=1&amp;w=620&amp;h=620&amp;q=95b899d045-a656-11ef-8300-524b45ce19c5"/>
          <p:cNvPicPr/>
          <p:nvPr>
            <p:custDataLst>
              <p:tags r:id="rId14"/>
            </p:custDataLst>
          </p:nvPr>
        </p:nvPicPr>
        <p:blipFill>
          <a:blip r:embed="rId15"/>
          <a:srcRect l="16667" r="16667"/>
          <a:stretch>
            <a:fillRect/>
          </a:stretch>
        </p:blipFill>
        <p:spPr>
          <a:xfrm>
            <a:off x="8943340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 w="12700">
            <a:solidFill>
              <a:schemeClr val="accent1"/>
            </a:solidFill>
          </a:ln>
        </p:spPr>
      </p:pic>
    </p:spTree>
    <p:custDataLst>
      <p:tags r:id="rId1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5378234" y="378785"/>
            <a:ext cx="5132460" cy="5824104"/>
            <a:chOff x="3086100" y="1625625"/>
            <a:chExt cx="2968625" cy="3368675"/>
          </a:xfrm>
          <a:solidFill>
            <a:srgbClr val="09234F">
              <a:alpha val="5000"/>
            </a:srgbClr>
          </a:solidFill>
        </p:grpSpPr>
        <p:sp>
          <p:nvSpPr>
            <p:cNvPr id="96" name="Freeform 5"/>
            <p:cNvSpPr/>
            <p:nvPr/>
          </p:nvSpPr>
          <p:spPr>
            <a:xfrm>
              <a:off x="3086100" y="1625625"/>
              <a:ext cx="2968625" cy="3368675"/>
            </a:xfrm>
            <a:custGeom>
              <a:avLst/>
              <a:gdLst>
                <a:gd name="T0" fmla="*/ 696 w 979"/>
                <a:gd name="T1" fmla="*/ 849 h 1108"/>
                <a:gd name="T2" fmla="*/ 595 w 979"/>
                <a:gd name="T3" fmla="*/ 806 h 1108"/>
                <a:gd name="T4" fmla="*/ 593 w 979"/>
                <a:gd name="T5" fmla="*/ 726 h 1108"/>
                <a:gd name="T6" fmla="*/ 369 w 979"/>
                <a:gd name="T7" fmla="*/ 656 h 1108"/>
                <a:gd name="T8" fmla="*/ 388 w 979"/>
                <a:gd name="T9" fmla="*/ 705 h 1108"/>
                <a:gd name="T10" fmla="*/ 428 w 979"/>
                <a:gd name="T11" fmla="*/ 574 h 1108"/>
                <a:gd name="T12" fmla="*/ 388 w 979"/>
                <a:gd name="T13" fmla="*/ 617 h 1108"/>
                <a:gd name="T14" fmla="*/ 686 w 979"/>
                <a:gd name="T15" fmla="*/ 474 h 1108"/>
                <a:gd name="T16" fmla="*/ 798 w 979"/>
                <a:gd name="T17" fmla="*/ 441 h 1108"/>
                <a:gd name="T18" fmla="*/ 793 w 979"/>
                <a:gd name="T19" fmla="*/ 423 h 1108"/>
                <a:gd name="T20" fmla="*/ 392 w 979"/>
                <a:gd name="T21" fmla="*/ 345 h 1108"/>
                <a:gd name="T22" fmla="*/ 329 w 979"/>
                <a:gd name="T23" fmla="*/ 333 h 1108"/>
                <a:gd name="T24" fmla="*/ 454 w 979"/>
                <a:gd name="T25" fmla="*/ 330 h 1108"/>
                <a:gd name="T26" fmla="*/ 460 w 979"/>
                <a:gd name="T27" fmla="*/ 238 h 1108"/>
                <a:gd name="T28" fmla="*/ 539 w 979"/>
                <a:gd name="T29" fmla="*/ 237 h 1108"/>
                <a:gd name="T30" fmla="*/ 140 w 979"/>
                <a:gd name="T31" fmla="*/ 535 h 1108"/>
                <a:gd name="T32" fmla="*/ 229 w 979"/>
                <a:gd name="T33" fmla="*/ 230 h 1108"/>
                <a:gd name="T34" fmla="*/ 309 w 979"/>
                <a:gd name="T35" fmla="*/ 238 h 1108"/>
                <a:gd name="T36" fmla="*/ 330 w 979"/>
                <a:gd name="T37" fmla="*/ 260 h 1108"/>
                <a:gd name="T38" fmla="*/ 340 w 979"/>
                <a:gd name="T39" fmla="*/ 339 h 1108"/>
                <a:gd name="T40" fmla="*/ 860 w 979"/>
                <a:gd name="T41" fmla="*/ 290 h 1108"/>
                <a:gd name="T42" fmla="*/ 924 w 979"/>
                <a:gd name="T43" fmla="*/ 312 h 1108"/>
                <a:gd name="T44" fmla="*/ 752 w 979"/>
                <a:gd name="T45" fmla="*/ 195 h 1108"/>
                <a:gd name="T46" fmla="*/ 552 w 979"/>
                <a:gd name="T47" fmla="*/ 177 h 1108"/>
                <a:gd name="T48" fmla="*/ 418 w 979"/>
                <a:gd name="T49" fmla="*/ 123 h 1108"/>
                <a:gd name="T50" fmla="*/ 715 w 979"/>
                <a:gd name="T51" fmla="*/ 162 h 1108"/>
                <a:gd name="T52" fmla="*/ 331 w 979"/>
                <a:gd name="T53" fmla="*/ 109 h 1108"/>
                <a:gd name="T54" fmla="*/ 393 w 979"/>
                <a:gd name="T55" fmla="*/ 90 h 1108"/>
                <a:gd name="T56" fmla="*/ 373 w 979"/>
                <a:gd name="T57" fmla="*/ 86 h 1108"/>
                <a:gd name="T58" fmla="*/ 309 w 979"/>
                <a:gd name="T59" fmla="*/ 28 h 1108"/>
                <a:gd name="T60" fmla="*/ 254 w 979"/>
                <a:gd name="T61" fmla="*/ 74 h 1108"/>
                <a:gd name="T62" fmla="*/ 217 w 979"/>
                <a:gd name="T63" fmla="*/ 131 h 1108"/>
                <a:gd name="T64" fmla="*/ 128 w 979"/>
                <a:gd name="T65" fmla="*/ 162 h 1108"/>
                <a:gd name="T66" fmla="*/ 128 w 979"/>
                <a:gd name="T67" fmla="*/ 574 h 1108"/>
                <a:gd name="T68" fmla="*/ 364 w 979"/>
                <a:gd name="T69" fmla="*/ 617 h 1108"/>
                <a:gd name="T70" fmla="*/ 283 w 979"/>
                <a:gd name="T71" fmla="*/ 705 h 1108"/>
                <a:gd name="T72" fmla="*/ 3 w 979"/>
                <a:gd name="T73" fmla="*/ 1085 h 1108"/>
                <a:gd name="T74" fmla="*/ 823 w 979"/>
                <a:gd name="T75" fmla="*/ 999 h 1108"/>
                <a:gd name="T76" fmla="*/ 792 w 979"/>
                <a:gd name="T77" fmla="*/ 805 h 1108"/>
                <a:gd name="T78" fmla="*/ 847 w 979"/>
                <a:gd name="T79" fmla="*/ 641 h 1108"/>
                <a:gd name="T80" fmla="*/ 920 w 979"/>
                <a:gd name="T81" fmla="*/ 353 h 1108"/>
                <a:gd name="T82" fmla="*/ 749 w 979"/>
                <a:gd name="T83" fmla="*/ 536 h 1108"/>
                <a:gd name="T84" fmla="*/ 826 w 979"/>
                <a:gd name="T85" fmla="*/ 457 h 1108"/>
                <a:gd name="T86" fmla="*/ 751 w 979"/>
                <a:gd name="T87" fmla="*/ 237 h 1108"/>
                <a:gd name="T88" fmla="*/ 686 w 979"/>
                <a:gd name="T89" fmla="*/ 380 h 1108"/>
                <a:gd name="T90" fmla="*/ 736 w 979"/>
                <a:gd name="T91" fmla="*/ 612 h 1108"/>
                <a:gd name="T92" fmla="*/ 501 w 979"/>
                <a:gd name="T93" fmla="*/ 703 h 1108"/>
                <a:gd name="T94" fmla="*/ 466 w 979"/>
                <a:gd name="T95" fmla="*/ 639 h 1108"/>
                <a:gd name="T96" fmla="*/ 449 w 979"/>
                <a:gd name="T97" fmla="*/ 535 h 1108"/>
                <a:gd name="T98" fmla="*/ 432 w 979"/>
                <a:gd name="T99" fmla="*/ 341 h 1108"/>
                <a:gd name="T100" fmla="*/ 495 w 979"/>
                <a:gd name="T101" fmla="*/ 307 h 1108"/>
                <a:gd name="T102" fmla="*/ 471 w 979"/>
                <a:gd name="T103" fmla="*/ 231 h 1108"/>
                <a:gd name="T104" fmla="*/ 482 w 979"/>
                <a:gd name="T105" fmla="*/ 203 h 1108"/>
                <a:gd name="T106" fmla="*/ 746 w 979"/>
                <a:gd name="T107" fmla="*/ 224 h 1108"/>
                <a:gd name="T108" fmla="*/ 808 w 979"/>
                <a:gd name="T109" fmla="*/ 280 h 1108"/>
                <a:gd name="T110" fmla="*/ 856 w 979"/>
                <a:gd name="T111" fmla="*/ 307 h 1108"/>
                <a:gd name="T112" fmla="*/ 911 w 979"/>
                <a:gd name="T113" fmla="*/ 201 h 1108"/>
                <a:gd name="T114" fmla="*/ 946 w 979"/>
                <a:gd name="T115" fmla="*/ 319 h 1108"/>
                <a:gd name="T116" fmla="*/ 960 w 979"/>
                <a:gd name="T117" fmla="*/ 162 h 1108"/>
                <a:gd name="T118" fmla="*/ 696 w 979"/>
                <a:gd name="T119" fmla="*/ 162 h 1108"/>
                <a:gd name="T120" fmla="*/ 403 w 979"/>
                <a:gd name="T121" fmla="*/ 8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9" h="1108">
                  <a:moveTo>
                    <a:pt x="696" y="849"/>
                  </a:moveTo>
                  <a:cubicBezTo>
                    <a:pt x="696" y="848"/>
                    <a:pt x="696" y="848"/>
                    <a:pt x="696" y="848"/>
                  </a:cubicBezTo>
                  <a:cubicBezTo>
                    <a:pt x="726" y="844"/>
                    <a:pt x="726" y="844"/>
                    <a:pt x="726" y="844"/>
                  </a:cubicBezTo>
                  <a:cubicBezTo>
                    <a:pt x="747" y="990"/>
                    <a:pt x="747" y="990"/>
                    <a:pt x="747" y="990"/>
                  </a:cubicBezTo>
                  <a:cubicBezTo>
                    <a:pt x="726" y="988"/>
                    <a:pt x="704" y="986"/>
                    <a:pt x="680" y="985"/>
                  </a:cubicBezTo>
                  <a:cubicBezTo>
                    <a:pt x="672" y="944"/>
                    <a:pt x="672" y="944"/>
                    <a:pt x="672" y="944"/>
                  </a:cubicBezTo>
                  <a:cubicBezTo>
                    <a:pt x="696" y="848"/>
                    <a:pt x="696" y="848"/>
                    <a:pt x="696" y="848"/>
                  </a:cubicBezTo>
                  <a:cubicBezTo>
                    <a:pt x="696" y="849"/>
                    <a:pt x="696" y="849"/>
                    <a:pt x="696" y="849"/>
                  </a:cubicBezTo>
                  <a:moveTo>
                    <a:pt x="337" y="949"/>
                  </a:moveTo>
                  <a:cubicBezTo>
                    <a:pt x="305" y="856"/>
                    <a:pt x="305" y="856"/>
                    <a:pt x="305" y="856"/>
                  </a:cubicBezTo>
                  <a:cubicBezTo>
                    <a:pt x="258" y="842"/>
                    <a:pt x="258" y="842"/>
                    <a:pt x="258" y="842"/>
                  </a:cubicBezTo>
                  <a:cubicBezTo>
                    <a:pt x="336" y="818"/>
                    <a:pt x="336" y="818"/>
                    <a:pt x="336" y="818"/>
                  </a:cubicBezTo>
                  <a:cubicBezTo>
                    <a:pt x="366" y="918"/>
                    <a:pt x="366" y="918"/>
                    <a:pt x="366" y="918"/>
                  </a:cubicBezTo>
                  <a:cubicBezTo>
                    <a:pt x="552" y="890"/>
                    <a:pt x="552" y="890"/>
                    <a:pt x="552" y="890"/>
                  </a:cubicBezTo>
                  <a:cubicBezTo>
                    <a:pt x="337" y="949"/>
                    <a:pt x="337" y="949"/>
                    <a:pt x="337" y="949"/>
                  </a:cubicBezTo>
                  <a:moveTo>
                    <a:pt x="595" y="806"/>
                  </a:moveTo>
                  <a:cubicBezTo>
                    <a:pt x="685" y="771"/>
                    <a:pt x="685" y="771"/>
                    <a:pt x="685" y="771"/>
                  </a:cubicBezTo>
                  <a:cubicBezTo>
                    <a:pt x="736" y="796"/>
                    <a:pt x="736" y="796"/>
                    <a:pt x="736" y="796"/>
                  </a:cubicBezTo>
                  <a:cubicBezTo>
                    <a:pt x="685" y="787"/>
                    <a:pt x="685" y="787"/>
                    <a:pt x="685" y="787"/>
                  </a:cubicBezTo>
                  <a:cubicBezTo>
                    <a:pt x="592" y="821"/>
                    <a:pt x="592" y="821"/>
                    <a:pt x="592" y="821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95" y="806"/>
                    <a:pt x="595" y="806"/>
                    <a:pt x="595" y="806"/>
                  </a:cubicBezTo>
                  <a:moveTo>
                    <a:pt x="574" y="745"/>
                  </a:moveTo>
                  <a:cubicBezTo>
                    <a:pt x="593" y="726"/>
                    <a:pt x="593" y="726"/>
                    <a:pt x="593" y="726"/>
                  </a:cubicBezTo>
                  <a:cubicBezTo>
                    <a:pt x="671" y="702"/>
                    <a:pt x="671" y="702"/>
                    <a:pt x="671" y="702"/>
                  </a:cubicBezTo>
                  <a:cubicBezTo>
                    <a:pt x="750" y="727"/>
                    <a:pt x="750" y="727"/>
                    <a:pt x="750" y="727"/>
                  </a:cubicBezTo>
                  <a:cubicBezTo>
                    <a:pt x="736" y="739"/>
                    <a:pt x="736" y="739"/>
                    <a:pt x="736" y="739"/>
                  </a:cubicBezTo>
                  <a:cubicBezTo>
                    <a:pt x="664" y="726"/>
                    <a:pt x="664" y="726"/>
                    <a:pt x="664" y="726"/>
                  </a:cubicBezTo>
                  <a:cubicBezTo>
                    <a:pt x="574" y="745"/>
                    <a:pt x="574" y="745"/>
                    <a:pt x="574" y="745"/>
                  </a:cubicBezTo>
                  <a:moveTo>
                    <a:pt x="323" y="705"/>
                  </a:moveTo>
                  <a:cubicBezTo>
                    <a:pt x="323" y="656"/>
                    <a:pt x="323" y="656"/>
                    <a:pt x="323" y="656"/>
                  </a:cubicBezTo>
                  <a:cubicBezTo>
                    <a:pt x="369" y="656"/>
                    <a:pt x="369" y="656"/>
                    <a:pt x="369" y="656"/>
                  </a:cubicBezTo>
                  <a:cubicBezTo>
                    <a:pt x="369" y="705"/>
                    <a:pt x="369" y="705"/>
                    <a:pt x="369" y="705"/>
                  </a:cubicBezTo>
                  <a:cubicBezTo>
                    <a:pt x="323" y="705"/>
                    <a:pt x="323" y="705"/>
                    <a:pt x="323" y="705"/>
                  </a:cubicBezTo>
                  <a:moveTo>
                    <a:pt x="303" y="705"/>
                  </a:moveTo>
                  <a:cubicBezTo>
                    <a:pt x="303" y="655"/>
                    <a:pt x="303" y="655"/>
                    <a:pt x="303" y="655"/>
                  </a:cubicBezTo>
                  <a:cubicBezTo>
                    <a:pt x="312" y="655"/>
                    <a:pt x="312" y="655"/>
                    <a:pt x="312" y="655"/>
                  </a:cubicBezTo>
                  <a:cubicBezTo>
                    <a:pt x="312" y="705"/>
                    <a:pt x="312" y="705"/>
                    <a:pt x="312" y="705"/>
                  </a:cubicBezTo>
                  <a:cubicBezTo>
                    <a:pt x="303" y="705"/>
                    <a:pt x="303" y="705"/>
                    <a:pt x="303" y="705"/>
                  </a:cubicBezTo>
                  <a:moveTo>
                    <a:pt x="388" y="705"/>
                  </a:moveTo>
                  <a:cubicBezTo>
                    <a:pt x="388" y="650"/>
                    <a:pt x="388" y="650"/>
                    <a:pt x="388" y="650"/>
                  </a:cubicBezTo>
                  <a:cubicBezTo>
                    <a:pt x="388" y="650"/>
                    <a:pt x="388" y="650"/>
                    <a:pt x="388" y="650"/>
                  </a:cubicBezTo>
                  <a:cubicBezTo>
                    <a:pt x="397" y="659"/>
                    <a:pt x="397" y="659"/>
                    <a:pt x="397" y="659"/>
                  </a:cubicBezTo>
                  <a:cubicBezTo>
                    <a:pt x="397" y="705"/>
                    <a:pt x="397" y="705"/>
                    <a:pt x="397" y="705"/>
                  </a:cubicBezTo>
                  <a:cubicBezTo>
                    <a:pt x="388" y="705"/>
                    <a:pt x="388" y="705"/>
                    <a:pt x="388" y="705"/>
                  </a:cubicBezTo>
                  <a:moveTo>
                    <a:pt x="409" y="617"/>
                  </a:moveTo>
                  <a:cubicBezTo>
                    <a:pt x="409" y="574"/>
                    <a:pt x="409" y="574"/>
                    <a:pt x="409" y="574"/>
                  </a:cubicBezTo>
                  <a:cubicBezTo>
                    <a:pt x="428" y="574"/>
                    <a:pt x="428" y="574"/>
                    <a:pt x="428" y="574"/>
                  </a:cubicBezTo>
                  <a:cubicBezTo>
                    <a:pt x="428" y="617"/>
                    <a:pt x="428" y="617"/>
                    <a:pt x="428" y="617"/>
                  </a:cubicBezTo>
                  <a:cubicBezTo>
                    <a:pt x="409" y="617"/>
                    <a:pt x="409" y="617"/>
                    <a:pt x="409" y="617"/>
                  </a:cubicBezTo>
                  <a:moveTo>
                    <a:pt x="388" y="617"/>
                  </a:moveTo>
                  <a:cubicBezTo>
                    <a:pt x="388" y="568"/>
                    <a:pt x="388" y="568"/>
                    <a:pt x="388" y="568"/>
                  </a:cubicBezTo>
                  <a:cubicBezTo>
                    <a:pt x="388" y="568"/>
                    <a:pt x="388" y="568"/>
                    <a:pt x="388" y="568"/>
                  </a:cubicBezTo>
                  <a:cubicBezTo>
                    <a:pt x="397" y="577"/>
                    <a:pt x="397" y="577"/>
                    <a:pt x="397" y="577"/>
                  </a:cubicBezTo>
                  <a:cubicBezTo>
                    <a:pt x="397" y="617"/>
                    <a:pt x="397" y="617"/>
                    <a:pt x="397" y="617"/>
                  </a:cubicBezTo>
                  <a:cubicBezTo>
                    <a:pt x="388" y="617"/>
                    <a:pt x="388" y="617"/>
                    <a:pt x="388" y="617"/>
                  </a:cubicBezTo>
                  <a:moveTo>
                    <a:pt x="447" y="626"/>
                  </a:moveTo>
                  <a:cubicBezTo>
                    <a:pt x="438" y="620"/>
                    <a:pt x="438" y="620"/>
                    <a:pt x="438" y="620"/>
                  </a:cubicBezTo>
                  <a:cubicBezTo>
                    <a:pt x="438" y="560"/>
                    <a:pt x="438" y="560"/>
                    <a:pt x="438" y="560"/>
                  </a:cubicBezTo>
                  <a:cubicBezTo>
                    <a:pt x="447" y="554"/>
                    <a:pt x="447" y="554"/>
                    <a:pt x="447" y="554"/>
                  </a:cubicBezTo>
                  <a:cubicBezTo>
                    <a:pt x="447" y="626"/>
                    <a:pt x="447" y="626"/>
                    <a:pt x="447" y="626"/>
                  </a:cubicBezTo>
                  <a:moveTo>
                    <a:pt x="726" y="573"/>
                  </a:moveTo>
                  <a:cubicBezTo>
                    <a:pt x="686" y="523"/>
                    <a:pt x="686" y="523"/>
                    <a:pt x="686" y="523"/>
                  </a:cubicBezTo>
                  <a:cubicBezTo>
                    <a:pt x="686" y="474"/>
                    <a:pt x="686" y="474"/>
                    <a:pt x="686" y="474"/>
                  </a:cubicBezTo>
                  <a:cubicBezTo>
                    <a:pt x="692" y="475"/>
                    <a:pt x="692" y="475"/>
                    <a:pt x="692" y="475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26" y="573"/>
                    <a:pt x="726" y="573"/>
                    <a:pt x="726" y="573"/>
                  </a:cubicBezTo>
                  <a:moveTo>
                    <a:pt x="798" y="441"/>
                  </a:moveTo>
                  <a:cubicBezTo>
                    <a:pt x="798" y="426"/>
                    <a:pt x="798" y="426"/>
                    <a:pt x="798" y="426"/>
                  </a:cubicBezTo>
                  <a:cubicBezTo>
                    <a:pt x="821" y="415"/>
                    <a:pt x="821" y="415"/>
                    <a:pt x="821" y="415"/>
                  </a:cubicBezTo>
                  <a:cubicBezTo>
                    <a:pt x="809" y="441"/>
                    <a:pt x="809" y="441"/>
                    <a:pt x="809" y="441"/>
                  </a:cubicBezTo>
                  <a:cubicBezTo>
                    <a:pt x="798" y="441"/>
                    <a:pt x="798" y="441"/>
                    <a:pt x="798" y="441"/>
                  </a:cubicBezTo>
                  <a:moveTo>
                    <a:pt x="787" y="405"/>
                  </a:moveTo>
                  <a:cubicBezTo>
                    <a:pt x="787" y="387"/>
                    <a:pt x="787" y="387"/>
                    <a:pt x="787" y="387"/>
                  </a:cubicBezTo>
                  <a:cubicBezTo>
                    <a:pt x="791" y="387"/>
                    <a:pt x="791" y="387"/>
                    <a:pt x="791" y="387"/>
                  </a:cubicBezTo>
                  <a:cubicBezTo>
                    <a:pt x="791" y="366"/>
                    <a:pt x="791" y="366"/>
                    <a:pt x="791" y="366"/>
                  </a:cubicBezTo>
                  <a:cubicBezTo>
                    <a:pt x="798" y="366"/>
                    <a:pt x="798" y="366"/>
                    <a:pt x="798" y="366"/>
                  </a:cubicBezTo>
                  <a:cubicBezTo>
                    <a:pt x="815" y="382"/>
                    <a:pt x="815" y="382"/>
                    <a:pt x="815" y="382"/>
                  </a:cubicBezTo>
                  <a:cubicBezTo>
                    <a:pt x="811" y="410"/>
                    <a:pt x="811" y="410"/>
                    <a:pt x="811" y="410"/>
                  </a:cubicBezTo>
                  <a:cubicBezTo>
                    <a:pt x="793" y="423"/>
                    <a:pt x="793" y="423"/>
                    <a:pt x="793" y="423"/>
                  </a:cubicBezTo>
                  <a:cubicBezTo>
                    <a:pt x="787" y="423"/>
                    <a:pt x="787" y="423"/>
                    <a:pt x="787" y="423"/>
                  </a:cubicBezTo>
                  <a:cubicBezTo>
                    <a:pt x="787" y="409"/>
                    <a:pt x="787" y="409"/>
                    <a:pt x="787" y="409"/>
                  </a:cubicBezTo>
                  <a:cubicBezTo>
                    <a:pt x="796" y="409"/>
                    <a:pt x="796" y="409"/>
                    <a:pt x="796" y="409"/>
                  </a:cubicBezTo>
                  <a:cubicBezTo>
                    <a:pt x="796" y="405"/>
                    <a:pt x="796" y="405"/>
                    <a:pt x="796" y="405"/>
                  </a:cubicBezTo>
                  <a:cubicBezTo>
                    <a:pt x="787" y="405"/>
                    <a:pt x="787" y="405"/>
                    <a:pt x="787" y="405"/>
                  </a:cubicBezTo>
                  <a:moveTo>
                    <a:pt x="388" y="536"/>
                  </a:moveTo>
                  <a:cubicBezTo>
                    <a:pt x="388" y="345"/>
                    <a:pt x="388" y="345"/>
                    <a:pt x="388" y="345"/>
                  </a:cubicBezTo>
                  <a:cubicBezTo>
                    <a:pt x="392" y="345"/>
                    <a:pt x="392" y="345"/>
                    <a:pt x="392" y="345"/>
                  </a:cubicBezTo>
                  <a:cubicBezTo>
                    <a:pt x="392" y="274"/>
                    <a:pt x="392" y="274"/>
                    <a:pt x="392" y="274"/>
                  </a:cubicBezTo>
                  <a:cubicBezTo>
                    <a:pt x="394" y="274"/>
                    <a:pt x="395" y="274"/>
                    <a:pt x="397" y="273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536"/>
                    <a:pt x="397" y="536"/>
                    <a:pt x="397" y="536"/>
                  </a:cubicBezTo>
                  <a:cubicBezTo>
                    <a:pt x="388" y="536"/>
                    <a:pt x="388" y="536"/>
                    <a:pt x="388" y="536"/>
                  </a:cubicBezTo>
                  <a:moveTo>
                    <a:pt x="334" y="334"/>
                  </a:moveTo>
                  <a:cubicBezTo>
                    <a:pt x="329" y="333"/>
                    <a:pt x="329" y="333"/>
                    <a:pt x="329" y="333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7" y="269"/>
                    <a:pt x="359" y="269"/>
                    <a:pt x="361" y="270"/>
                  </a:cubicBezTo>
                  <a:cubicBezTo>
                    <a:pt x="334" y="334"/>
                    <a:pt x="334" y="334"/>
                    <a:pt x="334" y="334"/>
                  </a:cubicBezTo>
                  <a:moveTo>
                    <a:pt x="454" y="330"/>
                  </a:moveTo>
                  <a:cubicBezTo>
                    <a:pt x="428" y="265"/>
                    <a:pt x="428" y="265"/>
                    <a:pt x="428" y="265"/>
                  </a:cubicBezTo>
                  <a:cubicBezTo>
                    <a:pt x="434" y="261"/>
                    <a:pt x="434" y="261"/>
                    <a:pt x="434" y="261"/>
                  </a:cubicBezTo>
                  <a:cubicBezTo>
                    <a:pt x="457" y="329"/>
                    <a:pt x="457" y="329"/>
                    <a:pt x="457" y="329"/>
                  </a:cubicBezTo>
                  <a:cubicBezTo>
                    <a:pt x="454" y="330"/>
                    <a:pt x="454" y="330"/>
                    <a:pt x="454" y="330"/>
                  </a:cubicBezTo>
                  <a:moveTo>
                    <a:pt x="278" y="300"/>
                  </a:moveTo>
                  <a:cubicBezTo>
                    <a:pt x="276" y="298"/>
                    <a:pt x="276" y="298"/>
                    <a:pt x="276" y="298"/>
                  </a:cubicBezTo>
                  <a:cubicBezTo>
                    <a:pt x="325" y="249"/>
                    <a:pt x="325" y="249"/>
                    <a:pt x="325" y="249"/>
                  </a:cubicBezTo>
                  <a:cubicBezTo>
                    <a:pt x="326" y="251"/>
                    <a:pt x="328" y="252"/>
                    <a:pt x="330" y="253"/>
                  </a:cubicBezTo>
                  <a:cubicBezTo>
                    <a:pt x="278" y="300"/>
                    <a:pt x="278" y="300"/>
                    <a:pt x="278" y="300"/>
                  </a:cubicBezTo>
                  <a:moveTo>
                    <a:pt x="506" y="292"/>
                  </a:moveTo>
                  <a:cubicBezTo>
                    <a:pt x="457" y="242"/>
                    <a:pt x="457" y="242"/>
                    <a:pt x="457" y="242"/>
                  </a:cubicBezTo>
                  <a:cubicBezTo>
                    <a:pt x="458" y="241"/>
                    <a:pt x="459" y="240"/>
                    <a:pt x="460" y="238"/>
                  </a:cubicBezTo>
                  <a:cubicBezTo>
                    <a:pt x="510" y="289"/>
                    <a:pt x="510" y="289"/>
                    <a:pt x="510" y="289"/>
                  </a:cubicBezTo>
                  <a:cubicBezTo>
                    <a:pt x="506" y="292"/>
                    <a:pt x="506" y="292"/>
                    <a:pt x="506" y="292"/>
                  </a:cubicBezTo>
                  <a:moveTo>
                    <a:pt x="243" y="251"/>
                  </a:moveTo>
                  <a:cubicBezTo>
                    <a:pt x="241" y="247"/>
                    <a:pt x="241" y="247"/>
                    <a:pt x="241" y="247"/>
                  </a:cubicBezTo>
                  <a:cubicBezTo>
                    <a:pt x="300" y="223"/>
                    <a:pt x="300" y="223"/>
                    <a:pt x="300" y="223"/>
                  </a:cubicBezTo>
                  <a:cubicBezTo>
                    <a:pt x="301" y="224"/>
                    <a:pt x="301" y="225"/>
                    <a:pt x="302" y="227"/>
                  </a:cubicBezTo>
                  <a:cubicBezTo>
                    <a:pt x="243" y="251"/>
                    <a:pt x="243" y="251"/>
                    <a:pt x="243" y="251"/>
                  </a:cubicBezTo>
                  <a:moveTo>
                    <a:pt x="539" y="237"/>
                  </a:moveTo>
                  <a:cubicBezTo>
                    <a:pt x="475" y="210"/>
                    <a:pt x="475" y="210"/>
                    <a:pt x="475" y="210"/>
                  </a:cubicBezTo>
                  <a:cubicBezTo>
                    <a:pt x="476" y="209"/>
                    <a:pt x="476" y="207"/>
                    <a:pt x="476" y="206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39" y="237"/>
                    <a:pt x="539" y="237"/>
                    <a:pt x="539" y="237"/>
                  </a:cubicBezTo>
                  <a:moveTo>
                    <a:pt x="128" y="535"/>
                  </a:moveTo>
                  <a:cubicBezTo>
                    <a:pt x="128" y="201"/>
                    <a:pt x="128" y="201"/>
                    <a:pt x="128" y="201"/>
                  </a:cubicBezTo>
                  <a:cubicBezTo>
                    <a:pt x="140" y="201"/>
                    <a:pt x="140" y="201"/>
                    <a:pt x="140" y="201"/>
                  </a:cubicBezTo>
                  <a:cubicBezTo>
                    <a:pt x="140" y="535"/>
                    <a:pt x="140" y="535"/>
                    <a:pt x="140" y="535"/>
                  </a:cubicBezTo>
                  <a:cubicBezTo>
                    <a:pt x="128" y="535"/>
                    <a:pt x="128" y="535"/>
                    <a:pt x="128" y="535"/>
                  </a:cubicBezTo>
                  <a:moveTo>
                    <a:pt x="151" y="535"/>
                  </a:moveTo>
                  <a:cubicBezTo>
                    <a:pt x="151" y="201"/>
                    <a:pt x="151" y="201"/>
                    <a:pt x="151" y="201"/>
                  </a:cubicBezTo>
                  <a:cubicBezTo>
                    <a:pt x="214" y="201"/>
                    <a:pt x="214" y="201"/>
                    <a:pt x="214" y="201"/>
                  </a:cubicBezTo>
                  <a:cubicBezTo>
                    <a:pt x="214" y="197"/>
                    <a:pt x="214" y="197"/>
                    <a:pt x="214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9"/>
                    <a:pt x="293" y="201"/>
                    <a:pt x="293" y="203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19" y="229"/>
                    <a:pt x="219" y="229"/>
                    <a:pt x="219" y="229"/>
                  </a:cubicBezTo>
                  <a:cubicBezTo>
                    <a:pt x="234" y="266"/>
                    <a:pt x="234" y="266"/>
                    <a:pt x="234" y="266"/>
                  </a:cubicBezTo>
                  <a:cubicBezTo>
                    <a:pt x="242" y="262"/>
                    <a:pt x="242" y="262"/>
                    <a:pt x="242" y="262"/>
                  </a:cubicBezTo>
                  <a:cubicBezTo>
                    <a:pt x="240" y="258"/>
                    <a:pt x="240" y="258"/>
                    <a:pt x="240" y="258"/>
                  </a:cubicBezTo>
                  <a:cubicBezTo>
                    <a:pt x="305" y="232"/>
                    <a:pt x="305" y="232"/>
                    <a:pt x="305" y="232"/>
                  </a:cubicBezTo>
                  <a:cubicBezTo>
                    <a:pt x="306" y="234"/>
                    <a:pt x="307" y="236"/>
                    <a:pt x="309" y="238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80" y="317"/>
                    <a:pt x="280" y="317"/>
                    <a:pt x="280" y="317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3" y="308"/>
                    <a:pt x="283" y="308"/>
                    <a:pt x="283" y="308"/>
                  </a:cubicBezTo>
                  <a:cubicBezTo>
                    <a:pt x="330" y="260"/>
                    <a:pt x="330" y="260"/>
                    <a:pt x="330" y="260"/>
                  </a:cubicBezTo>
                  <a:cubicBezTo>
                    <a:pt x="332" y="261"/>
                    <a:pt x="335" y="263"/>
                    <a:pt x="337" y="264"/>
                  </a:cubicBezTo>
                  <a:cubicBezTo>
                    <a:pt x="312" y="328"/>
                    <a:pt x="312" y="328"/>
                    <a:pt x="312" y="328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4" y="334"/>
                    <a:pt x="304" y="334"/>
                    <a:pt x="304" y="334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44" y="340"/>
                    <a:pt x="344" y="340"/>
                    <a:pt x="344" y="340"/>
                  </a:cubicBezTo>
                  <a:cubicBezTo>
                    <a:pt x="340" y="339"/>
                    <a:pt x="340" y="339"/>
                    <a:pt x="340" y="339"/>
                  </a:cubicBezTo>
                  <a:cubicBezTo>
                    <a:pt x="365" y="276"/>
                    <a:pt x="365" y="276"/>
                    <a:pt x="365" y="276"/>
                  </a:cubicBezTo>
                  <a:cubicBezTo>
                    <a:pt x="368" y="276"/>
                    <a:pt x="370" y="277"/>
                    <a:pt x="373" y="277"/>
                  </a:cubicBezTo>
                  <a:cubicBezTo>
                    <a:pt x="373" y="345"/>
                    <a:pt x="373" y="345"/>
                    <a:pt x="373" y="345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69" y="535"/>
                    <a:pt x="369" y="535"/>
                    <a:pt x="369" y="535"/>
                  </a:cubicBezTo>
                  <a:cubicBezTo>
                    <a:pt x="210" y="535"/>
                    <a:pt x="210" y="535"/>
                    <a:pt x="210" y="535"/>
                  </a:cubicBezTo>
                  <a:cubicBezTo>
                    <a:pt x="151" y="535"/>
                    <a:pt x="151" y="535"/>
                    <a:pt x="151" y="535"/>
                  </a:cubicBezTo>
                  <a:moveTo>
                    <a:pt x="860" y="290"/>
                  </a:moveTo>
                  <a:cubicBezTo>
                    <a:pt x="856" y="288"/>
                    <a:pt x="856" y="288"/>
                    <a:pt x="856" y="288"/>
                  </a:cubicBezTo>
                  <a:cubicBezTo>
                    <a:pt x="886" y="193"/>
                    <a:pt x="886" y="193"/>
                    <a:pt x="886" y="193"/>
                  </a:cubicBezTo>
                  <a:cubicBezTo>
                    <a:pt x="890" y="197"/>
                    <a:pt x="890" y="197"/>
                    <a:pt x="890" y="197"/>
                  </a:cubicBezTo>
                  <a:cubicBezTo>
                    <a:pt x="860" y="290"/>
                    <a:pt x="860" y="290"/>
                    <a:pt x="860" y="290"/>
                  </a:cubicBezTo>
                  <a:moveTo>
                    <a:pt x="918" y="312"/>
                  </a:moveTo>
                  <a:cubicBezTo>
                    <a:pt x="918" y="192"/>
                    <a:pt x="918" y="192"/>
                    <a:pt x="918" y="192"/>
                  </a:cubicBezTo>
                  <a:cubicBezTo>
                    <a:pt x="924" y="192"/>
                    <a:pt x="924" y="192"/>
                    <a:pt x="924" y="192"/>
                  </a:cubicBezTo>
                  <a:cubicBezTo>
                    <a:pt x="924" y="312"/>
                    <a:pt x="924" y="312"/>
                    <a:pt x="924" y="312"/>
                  </a:cubicBezTo>
                  <a:cubicBezTo>
                    <a:pt x="918" y="312"/>
                    <a:pt x="918" y="312"/>
                    <a:pt x="918" y="312"/>
                  </a:cubicBezTo>
                  <a:moveTo>
                    <a:pt x="801" y="262"/>
                  </a:moveTo>
                  <a:cubicBezTo>
                    <a:pt x="796" y="255"/>
                    <a:pt x="796" y="255"/>
                    <a:pt x="796" y="255"/>
                  </a:cubicBezTo>
                  <a:cubicBezTo>
                    <a:pt x="852" y="184"/>
                    <a:pt x="852" y="184"/>
                    <a:pt x="852" y="184"/>
                  </a:cubicBezTo>
                  <a:cubicBezTo>
                    <a:pt x="857" y="191"/>
                    <a:pt x="857" y="191"/>
                    <a:pt x="857" y="191"/>
                  </a:cubicBezTo>
                  <a:cubicBezTo>
                    <a:pt x="801" y="262"/>
                    <a:pt x="801" y="262"/>
                    <a:pt x="801" y="262"/>
                  </a:cubicBezTo>
                  <a:moveTo>
                    <a:pt x="760" y="199"/>
                  </a:moveTo>
                  <a:cubicBezTo>
                    <a:pt x="752" y="195"/>
                    <a:pt x="752" y="195"/>
                    <a:pt x="752" y="195"/>
                  </a:cubicBezTo>
                  <a:cubicBezTo>
                    <a:pt x="819" y="178"/>
                    <a:pt x="819" y="178"/>
                    <a:pt x="819" y="178"/>
                  </a:cubicBezTo>
                  <a:cubicBezTo>
                    <a:pt x="820" y="186"/>
                    <a:pt x="820" y="186"/>
                    <a:pt x="820" y="186"/>
                  </a:cubicBezTo>
                  <a:cubicBezTo>
                    <a:pt x="760" y="199"/>
                    <a:pt x="760" y="199"/>
                    <a:pt x="760" y="199"/>
                  </a:cubicBezTo>
                  <a:moveTo>
                    <a:pt x="552" y="177"/>
                  </a:moveTo>
                  <a:cubicBezTo>
                    <a:pt x="552" y="169"/>
                    <a:pt x="552" y="169"/>
                    <a:pt x="552" y="169"/>
                  </a:cubicBezTo>
                  <a:cubicBezTo>
                    <a:pt x="746" y="169"/>
                    <a:pt x="746" y="169"/>
                    <a:pt x="746" y="169"/>
                  </a:cubicBezTo>
                  <a:cubicBezTo>
                    <a:pt x="746" y="177"/>
                    <a:pt x="746" y="177"/>
                    <a:pt x="746" y="177"/>
                  </a:cubicBezTo>
                  <a:cubicBezTo>
                    <a:pt x="552" y="177"/>
                    <a:pt x="552" y="177"/>
                    <a:pt x="552" y="177"/>
                  </a:cubicBezTo>
                  <a:moveTo>
                    <a:pt x="791" y="172"/>
                  </a:moveTo>
                  <a:cubicBezTo>
                    <a:pt x="737" y="145"/>
                    <a:pt x="737" y="145"/>
                    <a:pt x="737" y="145"/>
                  </a:cubicBezTo>
                  <a:cubicBezTo>
                    <a:pt x="737" y="136"/>
                    <a:pt x="737" y="136"/>
                    <a:pt x="737" y="136"/>
                  </a:cubicBezTo>
                  <a:cubicBezTo>
                    <a:pt x="791" y="168"/>
                    <a:pt x="791" y="168"/>
                    <a:pt x="791" y="168"/>
                  </a:cubicBezTo>
                  <a:cubicBezTo>
                    <a:pt x="791" y="172"/>
                    <a:pt x="791" y="172"/>
                    <a:pt x="791" y="172"/>
                  </a:cubicBezTo>
                  <a:moveTo>
                    <a:pt x="418" y="164"/>
                  </a:moveTo>
                  <a:cubicBezTo>
                    <a:pt x="407" y="164"/>
                    <a:pt x="398" y="155"/>
                    <a:pt x="398" y="144"/>
                  </a:cubicBezTo>
                  <a:cubicBezTo>
                    <a:pt x="398" y="132"/>
                    <a:pt x="407" y="123"/>
                    <a:pt x="418" y="123"/>
                  </a:cubicBezTo>
                  <a:cubicBezTo>
                    <a:pt x="429" y="123"/>
                    <a:pt x="438" y="132"/>
                    <a:pt x="438" y="144"/>
                  </a:cubicBezTo>
                  <a:cubicBezTo>
                    <a:pt x="438" y="155"/>
                    <a:pt x="429" y="164"/>
                    <a:pt x="418" y="164"/>
                  </a:cubicBezTo>
                  <a:moveTo>
                    <a:pt x="304" y="142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306" y="138"/>
                    <a:pt x="306" y="138"/>
                    <a:pt x="306" y="138"/>
                  </a:cubicBezTo>
                  <a:cubicBezTo>
                    <a:pt x="304" y="142"/>
                    <a:pt x="304" y="142"/>
                    <a:pt x="304" y="142"/>
                  </a:cubicBezTo>
                  <a:moveTo>
                    <a:pt x="715" y="162"/>
                  </a:moveTo>
                  <a:cubicBezTo>
                    <a:pt x="711" y="109"/>
                    <a:pt x="711" y="109"/>
                    <a:pt x="711" y="109"/>
                  </a:cubicBezTo>
                  <a:cubicBezTo>
                    <a:pt x="714" y="112"/>
                    <a:pt x="714" y="112"/>
                    <a:pt x="714" y="112"/>
                  </a:cubicBezTo>
                  <a:cubicBezTo>
                    <a:pt x="720" y="162"/>
                    <a:pt x="720" y="162"/>
                    <a:pt x="720" y="162"/>
                  </a:cubicBezTo>
                  <a:cubicBezTo>
                    <a:pt x="715" y="162"/>
                    <a:pt x="715" y="162"/>
                    <a:pt x="715" y="162"/>
                  </a:cubicBezTo>
                  <a:moveTo>
                    <a:pt x="326" y="114"/>
                  </a:moveTo>
                  <a:cubicBezTo>
                    <a:pt x="274" y="59"/>
                    <a:pt x="274" y="59"/>
                    <a:pt x="274" y="59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31" y="109"/>
                    <a:pt x="331" y="109"/>
                    <a:pt x="331" y="109"/>
                  </a:cubicBezTo>
                  <a:cubicBezTo>
                    <a:pt x="326" y="114"/>
                    <a:pt x="326" y="114"/>
                    <a:pt x="326" y="114"/>
                  </a:cubicBezTo>
                  <a:moveTo>
                    <a:pt x="358" y="94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35" y="35"/>
                    <a:pt x="335" y="35"/>
                    <a:pt x="335" y="35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2" y="93"/>
                    <a:pt x="359" y="94"/>
                    <a:pt x="358" y="94"/>
                  </a:cubicBezTo>
                  <a:moveTo>
                    <a:pt x="397" y="90"/>
                  </a:moveTo>
                  <a:cubicBezTo>
                    <a:pt x="396" y="90"/>
                    <a:pt x="395" y="90"/>
                    <a:pt x="393" y="90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97" y="10"/>
                    <a:pt x="397" y="10"/>
                    <a:pt x="397" y="10"/>
                  </a:cubicBezTo>
                  <a:cubicBezTo>
                    <a:pt x="397" y="90"/>
                    <a:pt x="397" y="90"/>
                    <a:pt x="397" y="90"/>
                  </a:cubicBezTo>
                  <a:moveTo>
                    <a:pt x="408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6"/>
                    <a:pt x="373" y="86"/>
                    <a:pt x="373" y="86"/>
                  </a:cubicBezTo>
                  <a:cubicBezTo>
                    <a:pt x="371" y="86"/>
                    <a:pt x="368" y="87"/>
                    <a:pt x="366" y="87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37" y="7"/>
                    <a:pt x="337" y="7"/>
                    <a:pt x="337" y="7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38" y="99"/>
                    <a:pt x="338" y="99"/>
                    <a:pt x="338" y="99"/>
                  </a:cubicBezTo>
                  <a:cubicBezTo>
                    <a:pt x="336" y="100"/>
                    <a:pt x="334" y="101"/>
                    <a:pt x="332" y="102"/>
                  </a:cubicBezTo>
                  <a:cubicBezTo>
                    <a:pt x="279" y="49"/>
                    <a:pt x="279" y="49"/>
                    <a:pt x="279" y="49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310" y="123"/>
                    <a:pt x="310" y="123"/>
                    <a:pt x="310" y="123"/>
                  </a:cubicBezTo>
                  <a:cubicBezTo>
                    <a:pt x="309" y="125"/>
                    <a:pt x="307" y="127"/>
                    <a:pt x="306" y="130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32" y="94"/>
                    <a:pt x="232" y="94"/>
                    <a:pt x="232" y="9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6" y="130"/>
                    <a:pt x="226" y="130"/>
                    <a:pt x="226" y="130"/>
                  </a:cubicBezTo>
                  <a:cubicBezTo>
                    <a:pt x="294" y="157"/>
                    <a:pt x="294" y="157"/>
                    <a:pt x="294" y="157"/>
                  </a:cubicBezTo>
                  <a:cubicBezTo>
                    <a:pt x="293" y="160"/>
                    <a:pt x="292" y="163"/>
                    <a:pt x="292" y="166"/>
                  </a:cubicBezTo>
                  <a:cubicBezTo>
                    <a:pt x="214" y="166"/>
                    <a:pt x="214" y="166"/>
                    <a:pt x="214" y="166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129" y="162"/>
                    <a:pt x="129" y="162"/>
                    <a:pt x="129" y="162"/>
                  </a:cubicBezTo>
                  <a:cubicBezTo>
                    <a:pt x="129" y="162"/>
                    <a:pt x="128" y="162"/>
                    <a:pt x="128" y="162"/>
                  </a:cubicBezTo>
                  <a:cubicBezTo>
                    <a:pt x="119" y="162"/>
                    <a:pt x="112" y="169"/>
                    <a:pt x="112" y="178"/>
                  </a:cubicBezTo>
                  <a:cubicBezTo>
                    <a:pt x="112" y="179"/>
                    <a:pt x="112" y="179"/>
                    <a:pt x="112" y="179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535"/>
                    <a:pt x="112" y="535"/>
                    <a:pt x="112" y="535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8"/>
                    <a:pt x="112" y="558"/>
                    <a:pt x="112" y="558"/>
                  </a:cubicBezTo>
                  <a:cubicBezTo>
                    <a:pt x="112" y="567"/>
                    <a:pt x="119" y="574"/>
                    <a:pt x="128" y="574"/>
                  </a:cubicBezTo>
                  <a:cubicBezTo>
                    <a:pt x="128" y="574"/>
                    <a:pt x="129" y="574"/>
                    <a:pt x="129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9" y="574"/>
                    <a:pt x="369" y="574"/>
                    <a:pt x="369" y="574"/>
                  </a:cubicBezTo>
                  <a:cubicBezTo>
                    <a:pt x="369" y="617"/>
                    <a:pt x="369" y="617"/>
                    <a:pt x="369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299" y="617"/>
                  </a:cubicBezTo>
                  <a:cubicBezTo>
                    <a:pt x="290" y="617"/>
                    <a:pt x="283" y="624"/>
                    <a:pt x="283" y="633"/>
                  </a:cubicBezTo>
                  <a:cubicBezTo>
                    <a:pt x="283" y="634"/>
                    <a:pt x="283" y="634"/>
                    <a:pt x="283" y="634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705"/>
                    <a:pt x="283" y="705"/>
                    <a:pt x="283" y="705"/>
                  </a:cubicBezTo>
                  <a:cubicBezTo>
                    <a:pt x="166" y="705"/>
                    <a:pt x="166" y="705"/>
                    <a:pt x="166" y="705"/>
                  </a:cubicBezTo>
                  <a:cubicBezTo>
                    <a:pt x="166" y="804"/>
                    <a:pt x="166" y="804"/>
                    <a:pt x="166" y="804"/>
                  </a:cubicBezTo>
                  <a:cubicBezTo>
                    <a:pt x="199" y="840"/>
                    <a:pt x="199" y="840"/>
                    <a:pt x="199" y="840"/>
                  </a:cubicBezTo>
                  <a:cubicBezTo>
                    <a:pt x="199" y="907"/>
                    <a:pt x="199" y="907"/>
                    <a:pt x="199" y="907"/>
                  </a:cubicBezTo>
                  <a:cubicBezTo>
                    <a:pt x="237" y="922"/>
                    <a:pt x="237" y="922"/>
                    <a:pt x="237" y="922"/>
                  </a:cubicBezTo>
                  <a:cubicBezTo>
                    <a:pt x="237" y="1014"/>
                    <a:pt x="237" y="1014"/>
                    <a:pt x="237" y="1014"/>
                  </a:cubicBezTo>
                  <a:cubicBezTo>
                    <a:pt x="70" y="1046"/>
                    <a:pt x="7" y="1084"/>
                    <a:pt x="1" y="1085"/>
                  </a:cubicBezTo>
                  <a:cubicBezTo>
                    <a:pt x="0" y="1085"/>
                    <a:pt x="1" y="1085"/>
                    <a:pt x="3" y="1085"/>
                  </a:cubicBezTo>
                  <a:cubicBezTo>
                    <a:pt x="5" y="1085"/>
                    <a:pt x="8" y="1085"/>
                    <a:pt x="13" y="1085"/>
                  </a:cubicBezTo>
                  <a:cubicBezTo>
                    <a:pt x="17" y="1085"/>
                    <a:pt x="22" y="1085"/>
                    <a:pt x="28" y="1085"/>
                  </a:cubicBezTo>
                  <a:cubicBezTo>
                    <a:pt x="52" y="1085"/>
                    <a:pt x="88" y="1086"/>
                    <a:pt x="121" y="1090"/>
                  </a:cubicBezTo>
                  <a:cubicBezTo>
                    <a:pt x="181" y="1098"/>
                    <a:pt x="204" y="1108"/>
                    <a:pt x="204" y="1108"/>
                  </a:cubicBezTo>
                  <a:cubicBezTo>
                    <a:pt x="204" y="1108"/>
                    <a:pt x="392" y="1062"/>
                    <a:pt x="521" y="1045"/>
                  </a:cubicBezTo>
                  <a:cubicBezTo>
                    <a:pt x="593" y="1036"/>
                    <a:pt x="754" y="1023"/>
                    <a:pt x="872" y="1023"/>
                  </a:cubicBezTo>
                  <a:cubicBezTo>
                    <a:pt x="916" y="1023"/>
                    <a:pt x="954" y="1025"/>
                    <a:pt x="979" y="1030"/>
                  </a:cubicBezTo>
                  <a:cubicBezTo>
                    <a:pt x="979" y="1030"/>
                    <a:pt x="919" y="1013"/>
                    <a:pt x="823" y="999"/>
                  </a:cubicBezTo>
                  <a:cubicBezTo>
                    <a:pt x="849" y="861"/>
                    <a:pt x="849" y="861"/>
                    <a:pt x="849" y="861"/>
                  </a:cubicBezTo>
                  <a:cubicBezTo>
                    <a:pt x="842" y="810"/>
                    <a:pt x="842" y="810"/>
                    <a:pt x="842" y="810"/>
                  </a:cubicBezTo>
                  <a:cubicBezTo>
                    <a:pt x="819" y="906"/>
                    <a:pt x="819" y="906"/>
                    <a:pt x="819" y="906"/>
                  </a:cubicBezTo>
                  <a:cubicBezTo>
                    <a:pt x="808" y="906"/>
                    <a:pt x="808" y="906"/>
                    <a:pt x="808" y="906"/>
                  </a:cubicBezTo>
                  <a:cubicBezTo>
                    <a:pt x="808" y="820"/>
                    <a:pt x="808" y="820"/>
                    <a:pt x="808" y="820"/>
                  </a:cubicBezTo>
                  <a:cubicBezTo>
                    <a:pt x="844" y="793"/>
                    <a:pt x="844" y="793"/>
                    <a:pt x="844" y="793"/>
                  </a:cubicBezTo>
                  <a:cubicBezTo>
                    <a:pt x="861" y="642"/>
                    <a:pt x="861" y="642"/>
                    <a:pt x="861" y="642"/>
                  </a:cubicBezTo>
                  <a:cubicBezTo>
                    <a:pt x="792" y="805"/>
                    <a:pt x="792" y="805"/>
                    <a:pt x="792" y="805"/>
                  </a:cubicBezTo>
                  <a:cubicBezTo>
                    <a:pt x="787" y="805"/>
                    <a:pt x="787" y="805"/>
                    <a:pt x="787" y="805"/>
                  </a:cubicBezTo>
                  <a:cubicBezTo>
                    <a:pt x="786" y="705"/>
                    <a:pt x="786" y="705"/>
                    <a:pt x="786" y="705"/>
                  </a:cubicBezTo>
                  <a:cubicBezTo>
                    <a:pt x="809" y="644"/>
                    <a:pt x="809" y="644"/>
                    <a:pt x="809" y="644"/>
                  </a:cubicBezTo>
                  <a:cubicBezTo>
                    <a:pt x="766" y="607"/>
                    <a:pt x="766" y="607"/>
                    <a:pt x="766" y="607"/>
                  </a:cubicBezTo>
                  <a:cubicBezTo>
                    <a:pt x="808" y="564"/>
                    <a:pt x="808" y="564"/>
                    <a:pt x="808" y="564"/>
                  </a:cubicBezTo>
                  <a:cubicBezTo>
                    <a:pt x="822" y="571"/>
                    <a:pt x="822" y="571"/>
                    <a:pt x="822" y="571"/>
                  </a:cubicBezTo>
                  <a:cubicBezTo>
                    <a:pt x="804" y="606"/>
                    <a:pt x="804" y="606"/>
                    <a:pt x="804" y="606"/>
                  </a:cubicBezTo>
                  <a:cubicBezTo>
                    <a:pt x="847" y="641"/>
                    <a:pt x="847" y="641"/>
                    <a:pt x="847" y="641"/>
                  </a:cubicBezTo>
                  <a:cubicBezTo>
                    <a:pt x="908" y="595"/>
                    <a:pt x="908" y="595"/>
                    <a:pt x="908" y="595"/>
                  </a:cubicBezTo>
                  <a:cubicBezTo>
                    <a:pt x="953" y="438"/>
                    <a:pt x="953" y="438"/>
                    <a:pt x="953" y="438"/>
                  </a:cubicBezTo>
                  <a:cubicBezTo>
                    <a:pt x="934" y="370"/>
                    <a:pt x="934" y="370"/>
                    <a:pt x="934" y="370"/>
                  </a:cubicBezTo>
                  <a:cubicBezTo>
                    <a:pt x="961" y="348"/>
                    <a:pt x="961" y="348"/>
                    <a:pt x="961" y="348"/>
                  </a:cubicBezTo>
                  <a:cubicBezTo>
                    <a:pt x="968" y="335"/>
                    <a:pt x="968" y="335"/>
                    <a:pt x="968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20" y="353"/>
                    <a:pt x="920" y="353"/>
                    <a:pt x="920" y="353"/>
                  </a:cubicBezTo>
                  <a:cubicBezTo>
                    <a:pt x="911" y="454"/>
                    <a:pt x="911" y="454"/>
                    <a:pt x="911" y="454"/>
                  </a:cubicBezTo>
                  <a:cubicBezTo>
                    <a:pt x="830" y="458"/>
                    <a:pt x="830" y="458"/>
                    <a:pt x="830" y="458"/>
                  </a:cubicBezTo>
                  <a:cubicBezTo>
                    <a:pt x="918" y="468"/>
                    <a:pt x="918" y="468"/>
                    <a:pt x="918" y="468"/>
                  </a:cubicBezTo>
                  <a:cubicBezTo>
                    <a:pt x="827" y="482"/>
                    <a:pt x="827" y="482"/>
                    <a:pt x="827" y="482"/>
                  </a:cubicBezTo>
                  <a:cubicBezTo>
                    <a:pt x="839" y="513"/>
                    <a:pt x="839" y="513"/>
                    <a:pt x="839" y="513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783" y="517"/>
                    <a:pt x="783" y="517"/>
                    <a:pt x="783" y="517"/>
                  </a:cubicBezTo>
                  <a:cubicBezTo>
                    <a:pt x="749" y="536"/>
                    <a:pt x="749" y="536"/>
                    <a:pt x="749" y="536"/>
                  </a:cubicBezTo>
                  <a:cubicBezTo>
                    <a:pt x="731" y="514"/>
                    <a:pt x="731" y="514"/>
                    <a:pt x="731" y="514"/>
                  </a:cubicBezTo>
                  <a:cubicBezTo>
                    <a:pt x="755" y="447"/>
                    <a:pt x="755" y="447"/>
                    <a:pt x="755" y="447"/>
                  </a:cubicBezTo>
                  <a:cubicBezTo>
                    <a:pt x="765" y="447"/>
                    <a:pt x="765" y="447"/>
                    <a:pt x="765" y="447"/>
                  </a:cubicBezTo>
                  <a:cubicBezTo>
                    <a:pt x="770" y="504"/>
                    <a:pt x="770" y="504"/>
                    <a:pt x="770" y="504"/>
                  </a:cubicBezTo>
                  <a:cubicBezTo>
                    <a:pt x="783" y="463"/>
                    <a:pt x="783" y="463"/>
                    <a:pt x="783" y="463"/>
                  </a:cubicBezTo>
                  <a:cubicBezTo>
                    <a:pt x="818" y="465"/>
                    <a:pt x="818" y="465"/>
                    <a:pt x="818" y="465"/>
                  </a:cubicBezTo>
                  <a:cubicBezTo>
                    <a:pt x="804" y="459"/>
                    <a:pt x="804" y="459"/>
                    <a:pt x="804" y="459"/>
                  </a:cubicBezTo>
                  <a:cubicBezTo>
                    <a:pt x="826" y="457"/>
                    <a:pt x="826" y="457"/>
                    <a:pt x="826" y="457"/>
                  </a:cubicBezTo>
                  <a:cubicBezTo>
                    <a:pt x="820" y="443"/>
                    <a:pt x="820" y="443"/>
                    <a:pt x="820" y="443"/>
                  </a:cubicBezTo>
                  <a:cubicBezTo>
                    <a:pt x="833" y="423"/>
                    <a:pt x="833" y="423"/>
                    <a:pt x="833" y="423"/>
                  </a:cubicBezTo>
                  <a:cubicBezTo>
                    <a:pt x="838" y="378"/>
                    <a:pt x="838" y="378"/>
                    <a:pt x="838" y="378"/>
                  </a:cubicBezTo>
                  <a:cubicBezTo>
                    <a:pt x="808" y="353"/>
                    <a:pt x="808" y="353"/>
                    <a:pt x="808" y="353"/>
                  </a:cubicBezTo>
                  <a:cubicBezTo>
                    <a:pt x="783" y="353"/>
                    <a:pt x="783" y="353"/>
                    <a:pt x="783" y="353"/>
                  </a:cubicBezTo>
                  <a:cubicBezTo>
                    <a:pt x="763" y="371"/>
                    <a:pt x="763" y="371"/>
                    <a:pt x="763" y="371"/>
                  </a:cubicBezTo>
                  <a:cubicBezTo>
                    <a:pt x="757" y="245"/>
                    <a:pt x="757" y="245"/>
                    <a:pt x="757" y="245"/>
                  </a:cubicBezTo>
                  <a:cubicBezTo>
                    <a:pt x="751" y="237"/>
                    <a:pt x="751" y="237"/>
                    <a:pt x="751" y="237"/>
                  </a:cubicBezTo>
                  <a:cubicBezTo>
                    <a:pt x="745" y="444"/>
                    <a:pt x="745" y="444"/>
                    <a:pt x="745" y="444"/>
                  </a:cubicBezTo>
                  <a:cubicBezTo>
                    <a:pt x="730" y="469"/>
                    <a:pt x="730" y="469"/>
                    <a:pt x="730" y="469"/>
                  </a:cubicBezTo>
                  <a:cubicBezTo>
                    <a:pt x="730" y="469"/>
                    <a:pt x="729" y="466"/>
                    <a:pt x="725" y="452"/>
                  </a:cubicBezTo>
                  <a:cubicBezTo>
                    <a:pt x="720" y="439"/>
                    <a:pt x="727" y="401"/>
                    <a:pt x="727" y="401"/>
                  </a:cubicBezTo>
                  <a:cubicBezTo>
                    <a:pt x="741" y="241"/>
                    <a:pt x="741" y="241"/>
                    <a:pt x="741" y="241"/>
                  </a:cubicBezTo>
                  <a:cubicBezTo>
                    <a:pt x="730" y="256"/>
                    <a:pt x="730" y="256"/>
                    <a:pt x="730" y="256"/>
                  </a:cubicBezTo>
                  <a:cubicBezTo>
                    <a:pt x="722" y="354"/>
                    <a:pt x="722" y="354"/>
                    <a:pt x="722" y="354"/>
                  </a:cubicBezTo>
                  <a:cubicBezTo>
                    <a:pt x="686" y="380"/>
                    <a:pt x="686" y="380"/>
                    <a:pt x="686" y="380"/>
                  </a:cubicBezTo>
                  <a:cubicBezTo>
                    <a:pt x="676" y="433"/>
                    <a:pt x="676" y="433"/>
                    <a:pt x="676" y="433"/>
                  </a:cubicBezTo>
                  <a:cubicBezTo>
                    <a:pt x="690" y="393"/>
                    <a:pt x="690" y="393"/>
                    <a:pt x="690" y="393"/>
                  </a:cubicBezTo>
                  <a:cubicBezTo>
                    <a:pt x="718" y="377"/>
                    <a:pt x="718" y="377"/>
                    <a:pt x="718" y="377"/>
                  </a:cubicBezTo>
                  <a:cubicBezTo>
                    <a:pt x="715" y="404"/>
                    <a:pt x="715" y="404"/>
                    <a:pt x="715" y="404"/>
                  </a:cubicBezTo>
                  <a:cubicBezTo>
                    <a:pt x="695" y="415"/>
                    <a:pt x="695" y="415"/>
                    <a:pt x="695" y="415"/>
                  </a:cubicBezTo>
                  <a:cubicBezTo>
                    <a:pt x="659" y="462"/>
                    <a:pt x="659" y="462"/>
                    <a:pt x="659" y="462"/>
                  </a:cubicBezTo>
                  <a:cubicBezTo>
                    <a:pt x="655" y="543"/>
                    <a:pt x="655" y="543"/>
                    <a:pt x="655" y="543"/>
                  </a:cubicBezTo>
                  <a:cubicBezTo>
                    <a:pt x="736" y="612"/>
                    <a:pt x="736" y="612"/>
                    <a:pt x="736" y="612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785" y="705"/>
                    <a:pt x="785" y="705"/>
                    <a:pt x="785" y="705"/>
                  </a:cubicBezTo>
                  <a:cubicBezTo>
                    <a:pt x="770" y="716"/>
                    <a:pt x="770" y="716"/>
                    <a:pt x="770" y="716"/>
                  </a:cubicBezTo>
                  <a:cubicBezTo>
                    <a:pt x="696" y="677"/>
                    <a:pt x="696" y="677"/>
                    <a:pt x="696" y="677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574" y="640"/>
                    <a:pt x="574" y="640"/>
                    <a:pt x="574" y="640"/>
                  </a:cubicBezTo>
                  <a:cubicBezTo>
                    <a:pt x="501" y="676"/>
                    <a:pt x="501" y="676"/>
                    <a:pt x="501" y="676"/>
                  </a:cubicBezTo>
                  <a:cubicBezTo>
                    <a:pt x="501" y="703"/>
                    <a:pt x="501" y="703"/>
                    <a:pt x="501" y="703"/>
                  </a:cubicBezTo>
                  <a:cubicBezTo>
                    <a:pt x="501" y="738"/>
                    <a:pt x="501" y="738"/>
                    <a:pt x="501" y="738"/>
                  </a:cubicBezTo>
                  <a:cubicBezTo>
                    <a:pt x="453" y="738"/>
                    <a:pt x="453" y="738"/>
                    <a:pt x="453" y="738"/>
                  </a:cubicBezTo>
                  <a:cubicBezTo>
                    <a:pt x="435" y="705"/>
                    <a:pt x="435" y="705"/>
                    <a:pt x="435" y="705"/>
                  </a:cubicBezTo>
                  <a:cubicBezTo>
                    <a:pt x="409" y="705"/>
                    <a:pt x="409" y="705"/>
                    <a:pt x="409" y="705"/>
                  </a:cubicBezTo>
                  <a:cubicBezTo>
                    <a:pt x="409" y="656"/>
                    <a:pt x="409" y="656"/>
                    <a:pt x="409" y="656"/>
                  </a:cubicBezTo>
                  <a:cubicBezTo>
                    <a:pt x="448" y="656"/>
                    <a:pt x="448" y="656"/>
                    <a:pt x="448" y="656"/>
                  </a:cubicBezTo>
                  <a:cubicBezTo>
                    <a:pt x="448" y="656"/>
                    <a:pt x="449" y="656"/>
                    <a:pt x="449" y="656"/>
                  </a:cubicBezTo>
                  <a:cubicBezTo>
                    <a:pt x="458" y="656"/>
                    <a:pt x="466" y="648"/>
                    <a:pt x="466" y="639"/>
                  </a:cubicBezTo>
                  <a:cubicBezTo>
                    <a:pt x="466" y="639"/>
                    <a:pt x="466" y="639"/>
                    <a:pt x="466" y="639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43"/>
                    <a:pt x="458" y="535"/>
                    <a:pt x="449" y="535"/>
                  </a:cubicBezTo>
                  <a:cubicBezTo>
                    <a:pt x="449" y="535"/>
                    <a:pt x="449" y="535"/>
                    <a:pt x="448" y="535"/>
                  </a:cubicBezTo>
                  <a:cubicBezTo>
                    <a:pt x="409" y="535"/>
                    <a:pt x="409" y="535"/>
                    <a:pt x="409" y="535"/>
                  </a:cubicBezTo>
                  <a:cubicBezTo>
                    <a:pt x="409" y="345"/>
                    <a:pt x="409" y="345"/>
                    <a:pt x="409" y="345"/>
                  </a:cubicBezTo>
                  <a:cubicBezTo>
                    <a:pt x="404" y="345"/>
                    <a:pt x="404" y="345"/>
                    <a:pt x="404" y="345"/>
                  </a:cubicBezTo>
                  <a:cubicBezTo>
                    <a:pt x="404" y="277"/>
                    <a:pt x="404" y="277"/>
                    <a:pt x="404" y="277"/>
                  </a:cubicBezTo>
                  <a:cubicBezTo>
                    <a:pt x="407" y="276"/>
                    <a:pt x="410" y="276"/>
                    <a:pt x="412" y="275"/>
                  </a:cubicBezTo>
                  <a:cubicBezTo>
                    <a:pt x="437" y="339"/>
                    <a:pt x="437" y="339"/>
                    <a:pt x="437" y="33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5" y="349"/>
                    <a:pt x="435" y="349"/>
                    <a:pt x="435" y="349"/>
                  </a:cubicBezTo>
                  <a:cubicBezTo>
                    <a:pt x="472" y="335"/>
                    <a:pt x="472" y="335"/>
                    <a:pt x="472" y="335"/>
                  </a:cubicBezTo>
                  <a:cubicBezTo>
                    <a:pt x="469" y="327"/>
                    <a:pt x="469" y="327"/>
                    <a:pt x="469" y="327"/>
                  </a:cubicBezTo>
                  <a:cubicBezTo>
                    <a:pt x="465" y="328"/>
                    <a:pt x="465" y="328"/>
                    <a:pt x="465" y="328"/>
                  </a:cubicBezTo>
                  <a:cubicBezTo>
                    <a:pt x="440" y="263"/>
                    <a:pt x="440" y="263"/>
                    <a:pt x="440" y="263"/>
                  </a:cubicBezTo>
                  <a:cubicBezTo>
                    <a:pt x="442" y="261"/>
                    <a:pt x="444" y="260"/>
                    <a:pt x="446" y="259"/>
                  </a:cubicBezTo>
                  <a:cubicBezTo>
                    <a:pt x="495" y="307"/>
                    <a:pt x="495" y="307"/>
                    <a:pt x="495" y="307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8" y="317"/>
                    <a:pt x="498" y="317"/>
                    <a:pt x="498" y="317"/>
                  </a:cubicBezTo>
                  <a:cubicBezTo>
                    <a:pt x="526" y="289"/>
                    <a:pt x="526" y="289"/>
                    <a:pt x="526" y="289"/>
                  </a:cubicBezTo>
                  <a:cubicBezTo>
                    <a:pt x="520" y="283"/>
                    <a:pt x="520" y="283"/>
                    <a:pt x="520" y="283"/>
                  </a:cubicBezTo>
                  <a:cubicBezTo>
                    <a:pt x="517" y="286"/>
                    <a:pt x="517" y="286"/>
                    <a:pt x="517" y="286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8" y="235"/>
                    <a:pt x="469" y="233"/>
                    <a:pt x="471" y="231"/>
                  </a:cubicBezTo>
                  <a:cubicBezTo>
                    <a:pt x="537" y="258"/>
                    <a:pt x="537" y="258"/>
                    <a:pt x="537" y="258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43" y="266"/>
                    <a:pt x="543" y="266"/>
                    <a:pt x="543" y="266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0" y="226"/>
                    <a:pt x="550" y="226"/>
                    <a:pt x="550" y="226"/>
                  </a:cubicBezTo>
                  <a:cubicBezTo>
                    <a:pt x="548" y="230"/>
                    <a:pt x="548" y="230"/>
                    <a:pt x="548" y="230"/>
                  </a:cubicBezTo>
                  <a:cubicBezTo>
                    <a:pt x="482" y="203"/>
                    <a:pt x="482" y="203"/>
                    <a:pt x="482" y="203"/>
                  </a:cubicBezTo>
                  <a:cubicBezTo>
                    <a:pt x="482" y="201"/>
                    <a:pt x="483" y="199"/>
                    <a:pt x="483" y="197"/>
                  </a:cubicBezTo>
                  <a:cubicBezTo>
                    <a:pt x="552" y="197"/>
                    <a:pt x="552" y="197"/>
                    <a:pt x="552" y="197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733" y="201"/>
                    <a:pt x="733" y="201"/>
                    <a:pt x="733" y="201"/>
                  </a:cubicBezTo>
                  <a:cubicBezTo>
                    <a:pt x="733" y="204"/>
                    <a:pt x="734" y="208"/>
                    <a:pt x="735" y="212"/>
                  </a:cubicBezTo>
                  <a:cubicBezTo>
                    <a:pt x="738" y="219"/>
                    <a:pt x="742" y="225"/>
                    <a:pt x="745" y="225"/>
                  </a:cubicBezTo>
                  <a:cubicBezTo>
                    <a:pt x="745" y="225"/>
                    <a:pt x="745" y="225"/>
                    <a:pt x="746" y="225"/>
                  </a:cubicBezTo>
                  <a:cubicBezTo>
                    <a:pt x="746" y="224"/>
                    <a:pt x="746" y="224"/>
                    <a:pt x="746" y="224"/>
                  </a:cubicBezTo>
                  <a:cubicBezTo>
                    <a:pt x="746" y="225"/>
                    <a:pt x="746" y="225"/>
                    <a:pt x="746" y="225"/>
                  </a:cubicBezTo>
                  <a:cubicBezTo>
                    <a:pt x="809" y="201"/>
                    <a:pt x="809" y="201"/>
                    <a:pt x="809" y="201"/>
                  </a:cubicBezTo>
                  <a:cubicBezTo>
                    <a:pt x="828" y="201"/>
                    <a:pt x="828" y="201"/>
                    <a:pt x="828" y="20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3" y="263"/>
                    <a:pt x="787" y="269"/>
                    <a:pt x="794" y="274"/>
                  </a:cubicBezTo>
                  <a:cubicBezTo>
                    <a:pt x="799" y="278"/>
                    <a:pt x="805" y="280"/>
                    <a:pt x="808" y="280"/>
                  </a:cubicBezTo>
                  <a:cubicBezTo>
                    <a:pt x="809" y="280"/>
                    <a:pt x="809" y="280"/>
                    <a:pt x="810" y="280"/>
                  </a:cubicBezTo>
                  <a:cubicBezTo>
                    <a:pt x="810" y="279"/>
                    <a:pt x="810" y="279"/>
                    <a:pt x="810" y="279"/>
                  </a:cubicBezTo>
                  <a:cubicBezTo>
                    <a:pt x="873" y="201"/>
                    <a:pt x="873" y="201"/>
                    <a:pt x="873" y="201"/>
                  </a:cubicBezTo>
                  <a:cubicBezTo>
                    <a:pt x="874" y="201"/>
                    <a:pt x="874" y="201"/>
                    <a:pt x="874" y="201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1" y="299"/>
                    <a:pt x="847" y="304"/>
                    <a:pt x="856" y="307"/>
                  </a:cubicBezTo>
                  <a:cubicBezTo>
                    <a:pt x="862" y="309"/>
                    <a:pt x="866" y="310"/>
                    <a:pt x="870" y="310"/>
                  </a:cubicBezTo>
                  <a:cubicBezTo>
                    <a:pt x="872" y="310"/>
                    <a:pt x="874" y="310"/>
                    <a:pt x="874" y="309"/>
                  </a:cubicBezTo>
                  <a:cubicBezTo>
                    <a:pt x="874" y="309"/>
                    <a:pt x="874" y="309"/>
                    <a:pt x="874" y="309"/>
                  </a:cubicBezTo>
                  <a:cubicBezTo>
                    <a:pt x="874" y="308"/>
                    <a:pt x="874" y="308"/>
                    <a:pt x="874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910" y="201"/>
                    <a:pt x="910" y="201"/>
                    <a:pt x="910" y="201"/>
                  </a:cubicBezTo>
                  <a:cubicBezTo>
                    <a:pt x="911" y="201"/>
                    <a:pt x="911" y="201"/>
                    <a:pt x="911" y="201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22"/>
                    <a:pt x="919" y="324"/>
                    <a:pt x="929" y="324"/>
                  </a:cubicBezTo>
                  <a:cubicBezTo>
                    <a:pt x="938" y="324"/>
                    <a:pt x="946" y="322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201"/>
                    <a:pt x="946" y="201"/>
                    <a:pt x="946" y="201"/>
                  </a:cubicBezTo>
                  <a:cubicBezTo>
                    <a:pt x="960" y="201"/>
                    <a:pt x="960" y="201"/>
                    <a:pt x="960" y="201"/>
                  </a:cubicBezTo>
                  <a:cubicBezTo>
                    <a:pt x="960" y="177"/>
                    <a:pt x="960" y="177"/>
                    <a:pt x="960" y="177"/>
                  </a:cubicBezTo>
                  <a:cubicBezTo>
                    <a:pt x="821" y="177"/>
                    <a:pt x="821" y="177"/>
                    <a:pt x="821" y="177"/>
                  </a:cubicBezTo>
                  <a:cubicBezTo>
                    <a:pt x="821" y="169"/>
                    <a:pt x="821" y="169"/>
                    <a:pt x="821" y="169"/>
                  </a:cubicBezTo>
                  <a:cubicBezTo>
                    <a:pt x="960" y="169"/>
                    <a:pt x="960" y="169"/>
                    <a:pt x="960" y="169"/>
                  </a:cubicBezTo>
                  <a:cubicBezTo>
                    <a:pt x="960" y="162"/>
                    <a:pt x="960" y="162"/>
                    <a:pt x="960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819" y="162"/>
                    <a:pt x="819" y="162"/>
                    <a:pt x="819" y="162"/>
                  </a:cubicBezTo>
                  <a:cubicBezTo>
                    <a:pt x="804" y="159"/>
                    <a:pt x="768" y="152"/>
                    <a:pt x="744" y="127"/>
                  </a:cubicBezTo>
                  <a:cubicBezTo>
                    <a:pt x="711" y="93"/>
                    <a:pt x="710" y="69"/>
                    <a:pt x="710" y="69"/>
                  </a:cubicBezTo>
                  <a:cubicBezTo>
                    <a:pt x="703" y="68"/>
                    <a:pt x="703" y="68"/>
                    <a:pt x="703" y="68"/>
                  </a:cubicBezTo>
                  <a:cubicBezTo>
                    <a:pt x="703" y="162"/>
                    <a:pt x="703" y="162"/>
                    <a:pt x="703" y="162"/>
                  </a:cubicBezTo>
                  <a:cubicBezTo>
                    <a:pt x="696" y="162"/>
                    <a:pt x="696" y="162"/>
                    <a:pt x="696" y="162"/>
                  </a:cubicBezTo>
                  <a:cubicBezTo>
                    <a:pt x="696" y="68"/>
                    <a:pt x="696" y="68"/>
                    <a:pt x="696" y="68"/>
                  </a:cubicBezTo>
                  <a:cubicBezTo>
                    <a:pt x="684" y="68"/>
                    <a:pt x="684" y="68"/>
                    <a:pt x="684" y="68"/>
                  </a:cubicBezTo>
                  <a:cubicBezTo>
                    <a:pt x="684" y="162"/>
                    <a:pt x="684" y="162"/>
                    <a:pt x="684" y="162"/>
                  </a:cubicBezTo>
                  <a:cubicBezTo>
                    <a:pt x="552" y="162"/>
                    <a:pt x="552" y="162"/>
                    <a:pt x="552" y="162"/>
                  </a:cubicBezTo>
                  <a:cubicBezTo>
                    <a:pt x="552" y="166"/>
                    <a:pt x="552" y="166"/>
                    <a:pt x="552" y="166"/>
                  </a:cubicBezTo>
                  <a:cubicBezTo>
                    <a:pt x="483" y="166"/>
                    <a:pt x="483" y="166"/>
                    <a:pt x="483" y="166"/>
                  </a:cubicBezTo>
                  <a:cubicBezTo>
                    <a:pt x="476" y="125"/>
                    <a:pt x="444" y="93"/>
                    <a:pt x="403" y="86"/>
                  </a:cubicBezTo>
                  <a:cubicBezTo>
                    <a:pt x="403" y="8"/>
                    <a:pt x="403" y="8"/>
                    <a:pt x="403" y="8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Rectangle 6"/>
            <p:cNvSpPr/>
            <p:nvPr/>
          </p:nvSpPr>
          <p:spPr>
            <a:xfrm>
              <a:off x="5494338" y="2794025"/>
              <a:ext cx="20638" cy="4763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Rectangle 7"/>
            <p:cNvSpPr/>
            <p:nvPr/>
          </p:nvSpPr>
          <p:spPr>
            <a:xfrm>
              <a:off x="5494338" y="2794025"/>
              <a:ext cx="20638" cy="4763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33" name="图片 32"/>
          <p:cNvPicPr/>
          <p:nvPr/>
        </p:nvPicPr>
        <p:blipFill>
          <a:blip r:embed="rId1"/>
          <a:srcRect r="59258"/>
          <a:stretch>
            <a:fillRect/>
          </a:stretch>
        </p:blipFill>
        <p:spPr>
          <a:xfrm>
            <a:off x="1" y="0"/>
            <a:ext cx="4967220" cy="6858000"/>
          </a:xfrm>
          <a:custGeom>
            <a:avLst/>
            <a:gdLst>
              <a:gd name="connsiteX0" fmla="*/ 0 w 4967220"/>
              <a:gd name="connsiteY0" fmla="*/ 0 h 6858000"/>
              <a:gd name="connsiteX1" fmla="*/ 4967220 w 4967220"/>
              <a:gd name="connsiteY1" fmla="*/ 0 h 6858000"/>
              <a:gd name="connsiteX2" fmla="*/ 3252720 w 4967220"/>
              <a:gd name="connsiteY2" fmla="*/ 6858000 h 6858000"/>
              <a:gd name="connsiteX3" fmla="*/ 0 w 49672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7220" h="6858000">
                <a:moveTo>
                  <a:pt x="0" y="0"/>
                </a:moveTo>
                <a:lnTo>
                  <a:pt x="4967220" y="0"/>
                </a:lnTo>
                <a:lnTo>
                  <a:pt x="32527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线连接符 33"/>
          <p:cNvCxnSpPr/>
          <p:nvPr>
            <p:custDataLst>
              <p:tags r:id="rId2"/>
            </p:custDataLst>
          </p:nvPr>
        </p:nvCxnSpPr>
        <p:spPr>
          <a:xfrm flipH="1">
            <a:off x="3235236" y="-71021"/>
            <a:ext cx="1759349" cy="702223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/>
          <p:nvPr/>
        </p:nvSpPr>
        <p:spPr>
          <a:xfrm>
            <a:off x="4532143" y="2993302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b="1" dirty="0">
                <a:solidFill>
                  <a:srgbClr val="09234F"/>
                </a:solidFill>
                <a:latin typeface="微软雅黑" panose="020B0503020204020204" charset="-122"/>
                <a:ea typeface="微软雅黑" panose="020B0503020204020204" charset="-122"/>
              </a:rPr>
              <a:t>人工智能数据保护</a:t>
            </a:r>
            <a:endParaRPr kumimoji="1" lang="zh-CN" altLang="en-US" sz="7200" b="1" dirty="0">
              <a:solidFill>
                <a:srgbClr val="0923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/>
          <p:nvPr/>
        </p:nvSpPr>
        <p:spPr>
          <a:xfrm>
            <a:off x="907656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第五部分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8" name="直线连接符 37"/>
          <p:cNvCxnSpPr/>
          <p:nvPr>
            <p:custDataLst>
              <p:tags r:id="rId3"/>
            </p:custDataLst>
          </p:nvPr>
        </p:nvCxnSpPr>
        <p:spPr>
          <a:xfrm>
            <a:off x="11524463" y="385408"/>
            <a:ext cx="415636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>
            <p:custDataLst>
              <p:tags r:id="rId4"/>
            </p:custDataLst>
          </p:nvPr>
        </p:nvCxnSpPr>
        <p:spPr>
          <a:xfrm>
            <a:off x="11856972" y="287169"/>
            <a:ext cx="0" cy="433905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4"/>
          <p:cNvGrpSpPr>
            <a:grpSpLocks noChangeAspect="1"/>
          </p:cNvGrpSpPr>
          <p:nvPr/>
        </p:nvGrpSpPr>
        <p:grpSpPr>
          <a:xfrm>
            <a:off x="10792276" y="483651"/>
            <a:ext cx="954333" cy="229535"/>
            <a:chOff x="2838" y="1917"/>
            <a:chExt cx="2004" cy="482"/>
          </a:xfrm>
          <a:solidFill>
            <a:srgbClr val="09234F"/>
          </a:solidFill>
        </p:grpSpPr>
        <p:sp>
          <p:nvSpPr>
            <p:cNvPr id="41" name="Freeform 5"/>
            <p:cNvSpPr/>
            <p:nvPr/>
          </p:nvSpPr>
          <p:spPr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Freeform 6"/>
            <p:cNvSpPr/>
            <p:nvPr/>
          </p:nvSpPr>
          <p:spPr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Freeform 7"/>
            <p:cNvSpPr/>
            <p:nvPr/>
          </p:nvSpPr>
          <p:spPr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Freeform 8"/>
            <p:cNvSpPr/>
            <p:nvPr/>
          </p:nvSpPr>
          <p:spPr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Freeform 9"/>
            <p:cNvSpPr/>
            <p:nvPr/>
          </p:nvSpPr>
          <p:spPr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Freeform 10"/>
            <p:cNvSpPr/>
            <p:nvPr/>
          </p:nvSpPr>
          <p:spPr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Freeform 11"/>
            <p:cNvSpPr/>
            <p:nvPr/>
          </p:nvSpPr>
          <p:spPr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Freeform 12"/>
            <p:cNvSpPr/>
            <p:nvPr/>
          </p:nvSpPr>
          <p:spPr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Freeform 13"/>
            <p:cNvSpPr/>
            <p:nvPr/>
          </p:nvSpPr>
          <p:spPr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Freeform 14"/>
            <p:cNvSpPr/>
            <p:nvPr/>
          </p:nvSpPr>
          <p:spPr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Freeform 15"/>
            <p:cNvSpPr/>
            <p:nvPr/>
          </p:nvSpPr>
          <p:spPr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Freeform 16"/>
            <p:cNvSpPr/>
            <p:nvPr/>
          </p:nvSpPr>
          <p:spPr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Freeform 17"/>
            <p:cNvSpPr/>
            <p:nvPr/>
          </p:nvSpPr>
          <p:spPr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Freeform 18"/>
            <p:cNvSpPr/>
            <p:nvPr/>
          </p:nvSpPr>
          <p:spPr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Freeform 19"/>
            <p:cNvSpPr/>
            <p:nvPr/>
          </p:nvSpPr>
          <p:spPr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Freeform 20"/>
            <p:cNvSpPr/>
            <p:nvPr/>
          </p:nvSpPr>
          <p:spPr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Freeform 21"/>
            <p:cNvSpPr/>
            <p:nvPr/>
          </p:nvSpPr>
          <p:spPr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Freeform 22"/>
            <p:cNvSpPr/>
            <p:nvPr/>
          </p:nvSpPr>
          <p:spPr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Freeform 23"/>
            <p:cNvSpPr/>
            <p:nvPr/>
          </p:nvSpPr>
          <p:spPr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Freeform 24"/>
            <p:cNvSpPr/>
            <p:nvPr/>
          </p:nvSpPr>
          <p:spPr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Freeform 25"/>
            <p:cNvSpPr/>
            <p:nvPr/>
          </p:nvSpPr>
          <p:spPr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Freeform 26"/>
            <p:cNvSpPr/>
            <p:nvPr/>
          </p:nvSpPr>
          <p:spPr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Freeform 27"/>
            <p:cNvSpPr/>
            <p:nvPr/>
          </p:nvSpPr>
          <p:spPr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Freeform 28"/>
            <p:cNvSpPr/>
            <p:nvPr/>
          </p:nvSpPr>
          <p:spPr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Freeform 29"/>
            <p:cNvSpPr/>
            <p:nvPr/>
          </p:nvSpPr>
          <p:spPr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Freeform 30"/>
            <p:cNvSpPr/>
            <p:nvPr/>
          </p:nvSpPr>
          <p:spPr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Freeform 31"/>
            <p:cNvSpPr/>
            <p:nvPr/>
          </p:nvSpPr>
          <p:spPr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Freeform 32"/>
            <p:cNvSpPr/>
            <p:nvPr/>
          </p:nvSpPr>
          <p:spPr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Freeform 34"/>
            <p:cNvSpPr/>
            <p:nvPr/>
          </p:nvSpPr>
          <p:spPr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Freeform 35"/>
            <p:cNvSpPr/>
            <p:nvPr/>
          </p:nvSpPr>
          <p:spPr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Freeform 36"/>
            <p:cNvSpPr/>
            <p:nvPr/>
          </p:nvSpPr>
          <p:spPr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Freeform 37"/>
            <p:cNvSpPr/>
            <p:nvPr/>
          </p:nvSpPr>
          <p:spPr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Freeform 38"/>
            <p:cNvSpPr/>
            <p:nvPr/>
          </p:nvSpPr>
          <p:spPr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Freeform 39"/>
            <p:cNvSpPr/>
            <p:nvPr/>
          </p:nvSpPr>
          <p:spPr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Freeform 40"/>
            <p:cNvSpPr/>
            <p:nvPr/>
          </p:nvSpPr>
          <p:spPr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Freeform 41"/>
            <p:cNvSpPr/>
            <p:nvPr/>
          </p:nvSpPr>
          <p:spPr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Freeform 42"/>
            <p:cNvSpPr/>
            <p:nvPr/>
          </p:nvSpPr>
          <p:spPr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Freeform 43"/>
            <p:cNvSpPr/>
            <p:nvPr/>
          </p:nvSpPr>
          <p:spPr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Freeform 44"/>
            <p:cNvSpPr/>
            <p:nvPr/>
          </p:nvSpPr>
          <p:spPr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Freeform 45"/>
            <p:cNvSpPr/>
            <p:nvPr/>
          </p:nvSpPr>
          <p:spPr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Freeform 46"/>
            <p:cNvSpPr/>
            <p:nvPr/>
          </p:nvSpPr>
          <p:spPr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Freeform 47"/>
            <p:cNvSpPr/>
            <p:nvPr/>
          </p:nvSpPr>
          <p:spPr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Freeform 48"/>
            <p:cNvSpPr/>
            <p:nvPr/>
          </p:nvSpPr>
          <p:spPr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Freeform 49"/>
            <p:cNvSpPr/>
            <p:nvPr/>
          </p:nvSpPr>
          <p:spPr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94" name="直线连接符 93"/>
          <p:cNvCxnSpPr/>
          <p:nvPr>
            <p:custDataLst>
              <p:tags r:id="rId5"/>
            </p:custDataLst>
          </p:nvPr>
        </p:nvCxnSpPr>
        <p:spPr>
          <a:xfrm>
            <a:off x="3869198" y="6468813"/>
            <a:ext cx="8070903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>
            <p:custDataLst>
              <p:tags r:id="rId6"/>
            </p:custDataLst>
          </p:nvPr>
        </p:nvCxnSpPr>
        <p:spPr>
          <a:xfrm>
            <a:off x="943277" y="3811604"/>
            <a:ext cx="19731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/>
          <p:cNvCxnSpPr/>
          <p:nvPr>
            <p:custDataLst>
              <p:tags r:id="rId7"/>
            </p:custDataLst>
          </p:nvPr>
        </p:nvCxnSpPr>
        <p:spPr>
          <a:xfrm>
            <a:off x="943278" y="3957767"/>
            <a:ext cx="66480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三角形 8"/>
          <p:cNvSpPr/>
          <p:nvPr/>
        </p:nvSpPr>
        <p:spPr>
          <a:xfrm rot="5400000">
            <a:off x="3231934" y="3389588"/>
            <a:ext cx="252249" cy="217456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phClr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/Users/33549/AppData/Roaming/Kingsoft/office6/wppai/generateppt/FF26FA8B3D364A0EA30E455EC27299F6.jpgFF26FA8B3D364A0EA30E455EC27299F6"/>
          <p:cNvPicPr/>
          <p:nvPr/>
        </p:nvPicPr>
        <p:blipFill rotWithShape="1">
          <a:blip r:embed="rId1"/>
          <a:srcRect l="18055" r="18055"/>
          <a:stretch>
            <a:fillRect/>
          </a:stretch>
        </p:blipFill>
        <p:spPr>
          <a:xfrm>
            <a:off x="6003367" y="1979532"/>
            <a:ext cx="1737384" cy="1572421"/>
          </a:xfrm>
          <a:custGeom>
            <a:avLst/>
            <a:gdLst>
              <a:gd name="connsiteX0" fmla="*/ 535250 w 1648801"/>
              <a:gd name="connsiteY0" fmla="*/ 0 h 1492249"/>
              <a:gd name="connsiteX1" fmla="*/ 1113531 w 1648801"/>
              <a:gd name="connsiteY1" fmla="*/ 0 h 1492249"/>
              <a:gd name="connsiteX2" fmla="*/ 1325978 w 1648801"/>
              <a:gd name="connsiteY2" fmla="*/ 122643 h 1492249"/>
              <a:gd name="connsiteX3" fmla="*/ 1615122 w 1648801"/>
              <a:gd name="connsiteY3" fmla="*/ 623448 h 1492249"/>
              <a:gd name="connsiteX4" fmla="*/ 1615142 w 1648801"/>
              <a:gd name="connsiteY4" fmla="*/ 868768 h 1492249"/>
              <a:gd name="connsiteX5" fmla="*/ 1325997 w 1648801"/>
              <a:gd name="connsiteY5" fmla="*/ 1369572 h 1492249"/>
              <a:gd name="connsiteX6" fmla="*/ 1113552 w 1648801"/>
              <a:gd name="connsiteY6" fmla="*/ 1492249 h 1492249"/>
              <a:gd name="connsiteX7" fmla="*/ 535271 w 1648801"/>
              <a:gd name="connsiteY7" fmla="*/ 1492249 h 1492249"/>
              <a:gd name="connsiteX8" fmla="*/ 322824 w 1648801"/>
              <a:gd name="connsiteY8" fmla="*/ 1369606 h 1492249"/>
              <a:gd name="connsiteX9" fmla="*/ 33680 w 1648801"/>
              <a:gd name="connsiteY9" fmla="*/ 868802 h 1492249"/>
              <a:gd name="connsiteX10" fmla="*/ 33660 w 1648801"/>
              <a:gd name="connsiteY10" fmla="*/ 623482 h 1492249"/>
              <a:gd name="connsiteX11" fmla="*/ 322804 w 1648801"/>
              <a:gd name="connsiteY11" fmla="*/ 122677 h 1492249"/>
              <a:gd name="connsiteX12" fmla="*/ 535250 w 1648801"/>
              <a:gd name="connsiteY12" fmla="*/ 0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8801" h="1492249">
                <a:moveTo>
                  <a:pt x="535250" y="0"/>
                </a:moveTo>
                <a:cubicBezTo>
                  <a:pt x="625034" y="1"/>
                  <a:pt x="1023748" y="1"/>
                  <a:pt x="1113531" y="0"/>
                </a:cubicBezTo>
                <a:cubicBezTo>
                  <a:pt x="1203315" y="1"/>
                  <a:pt x="1281085" y="44890"/>
                  <a:pt x="1325978" y="122643"/>
                </a:cubicBezTo>
                <a:cubicBezTo>
                  <a:pt x="1370870" y="200399"/>
                  <a:pt x="1570230" y="545694"/>
                  <a:pt x="1615122" y="623448"/>
                </a:cubicBezTo>
                <a:cubicBezTo>
                  <a:pt x="1660014" y="701203"/>
                  <a:pt x="1660034" y="791015"/>
                  <a:pt x="1615142" y="868768"/>
                </a:cubicBezTo>
                <a:cubicBezTo>
                  <a:pt x="1570249" y="946524"/>
                  <a:pt x="1370889" y="1291819"/>
                  <a:pt x="1325997" y="1369572"/>
                </a:cubicBezTo>
                <a:cubicBezTo>
                  <a:pt x="1281105" y="1447328"/>
                  <a:pt x="1203335" y="1492250"/>
                  <a:pt x="1113552" y="1492249"/>
                </a:cubicBezTo>
                <a:cubicBezTo>
                  <a:pt x="1023769" y="1492250"/>
                  <a:pt x="625055" y="1492250"/>
                  <a:pt x="535271" y="1492249"/>
                </a:cubicBezTo>
                <a:cubicBezTo>
                  <a:pt x="445487" y="1492250"/>
                  <a:pt x="367716" y="1447361"/>
                  <a:pt x="322824" y="1369606"/>
                </a:cubicBezTo>
                <a:cubicBezTo>
                  <a:pt x="277932" y="1291852"/>
                  <a:pt x="78572" y="946557"/>
                  <a:pt x="33680" y="868802"/>
                </a:cubicBezTo>
                <a:cubicBezTo>
                  <a:pt x="-11212" y="791048"/>
                  <a:pt x="-11232" y="701236"/>
                  <a:pt x="33660" y="623482"/>
                </a:cubicBezTo>
                <a:cubicBezTo>
                  <a:pt x="78552" y="545727"/>
                  <a:pt x="277912" y="200433"/>
                  <a:pt x="322804" y="122677"/>
                </a:cubicBezTo>
                <a:cubicBezTo>
                  <a:pt x="367697" y="44924"/>
                  <a:pt x="445466" y="1"/>
                  <a:pt x="535250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3" name="图片 12" descr="C:/Users/33549/AppData/Roaming/Kingsoft/office6/wppai/generateppt/5226559ADFA44B6D914B2747B911D2DC.jpg5226559ADFA44B6D914B2747B911D2DC"/>
          <p:cNvPicPr/>
          <p:nvPr/>
        </p:nvPicPr>
        <p:blipFill rotWithShape="1">
          <a:blip r:embed="rId2"/>
          <a:srcRect l="25952" r="25952"/>
          <a:stretch>
            <a:fillRect/>
          </a:stretch>
        </p:blipFill>
        <p:spPr>
          <a:xfrm>
            <a:off x="4408195" y="2941052"/>
            <a:ext cx="1737384" cy="1572421"/>
          </a:xfrm>
          <a:custGeom>
            <a:avLst/>
            <a:gdLst>
              <a:gd name="connsiteX0" fmla="*/ 535250 w 1648801"/>
              <a:gd name="connsiteY0" fmla="*/ 0 h 1492249"/>
              <a:gd name="connsiteX1" fmla="*/ 1113531 w 1648801"/>
              <a:gd name="connsiteY1" fmla="*/ 0 h 1492249"/>
              <a:gd name="connsiteX2" fmla="*/ 1325978 w 1648801"/>
              <a:gd name="connsiteY2" fmla="*/ 122643 h 1492249"/>
              <a:gd name="connsiteX3" fmla="*/ 1615122 w 1648801"/>
              <a:gd name="connsiteY3" fmla="*/ 623448 h 1492249"/>
              <a:gd name="connsiteX4" fmla="*/ 1615142 w 1648801"/>
              <a:gd name="connsiteY4" fmla="*/ 868768 h 1492249"/>
              <a:gd name="connsiteX5" fmla="*/ 1325997 w 1648801"/>
              <a:gd name="connsiteY5" fmla="*/ 1369572 h 1492249"/>
              <a:gd name="connsiteX6" fmla="*/ 1113552 w 1648801"/>
              <a:gd name="connsiteY6" fmla="*/ 1492249 h 1492249"/>
              <a:gd name="connsiteX7" fmla="*/ 535271 w 1648801"/>
              <a:gd name="connsiteY7" fmla="*/ 1492249 h 1492249"/>
              <a:gd name="connsiteX8" fmla="*/ 322824 w 1648801"/>
              <a:gd name="connsiteY8" fmla="*/ 1369606 h 1492249"/>
              <a:gd name="connsiteX9" fmla="*/ 33680 w 1648801"/>
              <a:gd name="connsiteY9" fmla="*/ 868802 h 1492249"/>
              <a:gd name="connsiteX10" fmla="*/ 33660 w 1648801"/>
              <a:gd name="connsiteY10" fmla="*/ 623482 h 1492249"/>
              <a:gd name="connsiteX11" fmla="*/ 322804 w 1648801"/>
              <a:gd name="connsiteY11" fmla="*/ 122677 h 1492249"/>
              <a:gd name="connsiteX12" fmla="*/ 535250 w 1648801"/>
              <a:gd name="connsiteY12" fmla="*/ 0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8801" h="1492249">
                <a:moveTo>
                  <a:pt x="535250" y="0"/>
                </a:moveTo>
                <a:cubicBezTo>
                  <a:pt x="625034" y="1"/>
                  <a:pt x="1023748" y="1"/>
                  <a:pt x="1113531" y="0"/>
                </a:cubicBezTo>
                <a:cubicBezTo>
                  <a:pt x="1203315" y="1"/>
                  <a:pt x="1281085" y="44890"/>
                  <a:pt x="1325978" y="122643"/>
                </a:cubicBezTo>
                <a:cubicBezTo>
                  <a:pt x="1370870" y="200399"/>
                  <a:pt x="1570230" y="545694"/>
                  <a:pt x="1615122" y="623448"/>
                </a:cubicBezTo>
                <a:cubicBezTo>
                  <a:pt x="1660014" y="701203"/>
                  <a:pt x="1660034" y="791015"/>
                  <a:pt x="1615142" y="868768"/>
                </a:cubicBezTo>
                <a:cubicBezTo>
                  <a:pt x="1570249" y="946524"/>
                  <a:pt x="1370889" y="1291819"/>
                  <a:pt x="1325997" y="1369572"/>
                </a:cubicBezTo>
                <a:cubicBezTo>
                  <a:pt x="1281105" y="1447328"/>
                  <a:pt x="1203335" y="1492250"/>
                  <a:pt x="1113552" y="1492249"/>
                </a:cubicBezTo>
                <a:cubicBezTo>
                  <a:pt x="1023769" y="1492250"/>
                  <a:pt x="625055" y="1492250"/>
                  <a:pt x="535271" y="1492249"/>
                </a:cubicBezTo>
                <a:cubicBezTo>
                  <a:pt x="445487" y="1492250"/>
                  <a:pt x="367716" y="1447361"/>
                  <a:pt x="322824" y="1369606"/>
                </a:cubicBezTo>
                <a:cubicBezTo>
                  <a:pt x="277932" y="1291852"/>
                  <a:pt x="78572" y="946557"/>
                  <a:pt x="33680" y="868802"/>
                </a:cubicBezTo>
                <a:cubicBezTo>
                  <a:pt x="-11212" y="791048"/>
                  <a:pt x="-11232" y="701236"/>
                  <a:pt x="33660" y="623482"/>
                </a:cubicBezTo>
                <a:cubicBezTo>
                  <a:pt x="78552" y="545727"/>
                  <a:pt x="277912" y="200433"/>
                  <a:pt x="322804" y="122677"/>
                </a:cubicBezTo>
                <a:cubicBezTo>
                  <a:pt x="367697" y="44924"/>
                  <a:pt x="445466" y="1"/>
                  <a:pt x="535250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7" name="图片 16" descr="C:/Users/33549/AppData/Roaming/Kingsoft/office6/wppai/generateppt/B10B185544724D139E0D2B1DFA11AADA.jpgB10B185544724D139E0D2B1DFA11AADA"/>
          <p:cNvPicPr/>
          <p:nvPr/>
        </p:nvPicPr>
        <p:blipFill rotWithShape="1">
          <a:blip r:embed="rId3"/>
          <a:srcRect l="14480" r="14480"/>
          <a:stretch>
            <a:fillRect/>
          </a:stretch>
        </p:blipFill>
        <p:spPr>
          <a:xfrm>
            <a:off x="6035485" y="3836328"/>
            <a:ext cx="1737384" cy="1572421"/>
          </a:xfrm>
          <a:custGeom>
            <a:avLst/>
            <a:gdLst>
              <a:gd name="connsiteX0" fmla="*/ 535250 w 1648801"/>
              <a:gd name="connsiteY0" fmla="*/ 0 h 1492249"/>
              <a:gd name="connsiteX1" fmla="*/ 1113531 w 1648801"/>
              <a:gd name="connsiteY1" fmla="*/ 0 h 1492249"/>
              <a:gd name="connsiteX2" fmla="*/ 1325978 w 1648801"/>
              <a:gd name="connsiteY2" fmla="*/ 122643 h 1492249"/>
              <a:gd name="connsiteX3" fmla="*/ 1615122 w 1648801"/>
              <a:gd name="connsiteY3" fmla="*/ 623448 h 1492249"/>
              <a:gd name="connsiteX4" fmla="*/ 1615142 w 1648801"/>
              <a:gd name="connsiteY4" fmla="*/ 868768 h 1492249"/>
              <a:gd name="connsiteX5" fmla="*/ 1325997 w 1648801"/>
              <a:gd name="connsiteY5" fmla="*/ 1369572 h 1492249"/>
              <a:gd name="connsiteX6" fmla="*/ 1113552 w 1648801"/>
              <a:gd name="connsiteY6" fmla="*/ 1492249 h 1492249"/>
              <a:gd name="connsiteX7" fmla="*/ 535271 w 1648801"/>
              <a:gd name="connsiteY7" fmla="*/ 1492249 h 1492249"/>
              <a:gd name="connsiteX8" fmla="*/ 322824 w 1648801"/>
              <a:gd name="connsiteY8" fmla="*/ 1369606 h 1492249"/>
              <a:gd name="connsiteX9" fmla="*/ 33680 w 1648801"/>
              <a:gd name="connsiteY9" fmla="*/ 868802 h 1492249"/>
              <a:gd name="connsiteX10" fmla="*/ 33660 w 1648801"/>
              <a:gd name="connsiteY10" fmla="*/ 623482 h 1492249"/>
              <a:gd name="connsiteX11" fmla="*/ 322804 w 1648801"/>
              <a:gd name="connsiteY11" fmla="*/ 122677 h 1492249"/>
              <a:gd name="connsiteX12" fmla="*/ 535250 w 1648801"/>
              <a:gd name="connsiteY12" fmla="*/ 0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8801" h="1492249">
                <a:moveTo>
                  <a:pt x="535250" y="0"/>
                </a:moveTo>
                <a:cubicBezTo>
                  <a:pt x="625034" y="1"/>
                  <a:pt x="1023748" y="1"/>
                  <a:pt x="1113531" y="0"/>
                </a:cubicBezTo>
                <a:cubicBezTo>
                  <a:pt x="1203315" y="1"/>
                  <a:pt x="1281085" y="44890"/>
                  <a:pt x="1325978" y="122643"/>
                </a:cubicBezTo>
                <a:cubicBezTo>
                  <a:pt x="1370870" y="200399"/>
                  <a:pt x="1570230" y="545694"/>
                  <a:pt x="1615122" y="623448"/>
                </a:cubicBezTo>
                <a:cubicBezTo>
                  <a:pt x="1660014" y="701203"/>
                  <a:pt x="1660034" y="791015"/>
                  <a:pt x="1615142" y="868768"/>
                </a:cubicBezTo>
                <a:cubicBezTo>
                  <a:pt x="1570249" y="946524"/>
                  <a:pt x="1370889" y="1291819"/>
                  <a:pt x="1325997" y="1369572"/>
                </a:cubicBezTo>
                <a:cubicBezTo>
                  <a:pt x="1281105" y="1447328"/>
                  <a:pt x="1203335" y="1492250"/>
                  <a:pt x="1113552" y="1492249"/>
                </a:cubicBezTo>
                <a:cubicBezTo>
                  <a:pt x="1023769" y="1492250"/>
                  <a:pt x="625055" y="1492250"/>
                  <a:pt x="535271" y="1492249"/>
                </a:cubicBezTo>
                <a:cubicBezTo>
                  <a:pt x="445487" y="1492250"/>
                  <a:pt x="367716" y="1447361"/>
                  <a:pt x="322824" y="1369606"/>
                </a:cubicBezTo>
                <a:cubicBezTo>
                  <a:pt x="277932" y="1291852"/>
                  <a:pt x="78572" y="946557"/>
                  <a:pt x="33680" y="868802"/>
                </a:cubicBezTo>
                <a:cubicBezTo>
                  <a:pt x="-11212" y="791048"/>
                  <a:pt x="-11232" y="701236"/>
                  <a:pt x="33660" y="623482"/>
                </a:cubicBezTo>
                <a:cubicBezTo>
                  <a:pt x="78552" y="545727"/>
                  <a:pt x="277912" y="200433"/>
                  <a:pt x="322804" y="122677"/>
                </a:cubicBezTo>
                <a:cubicBezTo>
                  <a:pt x="367697" y="44924"/>
                  <a:pt x="445466" y="1"/>
                  <a:pt x="535250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sp>
        <p:nvSpPr>
          <p:cNvPr id="8" name="矩形 7"/>
          <p:cNvSpPr/>
          <p:nvPr/>
        </p:nvSpPr>
        <p:spPr>
          <a:xfrm>
            <a:off x="1024477" y="2820611"/>
            <a:ext cx="3212350" cy="45499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用户数据访问控制</a:t>
            </a:r>
            <a:endParaRPr lang="zh-CN" altLang="en-US" sz="1600" b="1">
              <a:solidFill>
                <a:schemeClr val="accent1"/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3808" y="3410102"/>
            <a:ext cx="3213020" cy="1406451"/>
          </a:xfrm>
          <a:prstGeom prst="rect">
            <a:avLst/>
          </a:prstGeom>
          <a:ln w="12700"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实施严格的访问控制策略，确保只有授权用户才能访问敏感数据，保障用户隐私。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4"/>
            </p:custDataLst>
          </p:nvPr>
        </p:nvCxnSpPr>
        <p:spPr>
          <a:xfrm>
            <a:off x="1015779" y="3379322"/>
            <a:ext cx="3396431" cy="0"/>
          </a:xfrm>
          <a:prstGeom prst="line">
            <a:avLst/>
          </a:prstGeom>
          <a:ln w="9525">
            <a:solidFill>
              <a:schemeClr val="accent1">
                <a:alpha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967891" y="1763408"/>
            <a:ext cx="3212711" cy="45499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数据加密技术</a:t>
            </a:r>
            <a:endParaRPr lang="zh-CN" altLang="en-US" sz="1600" b="1">
              <a:solidFill>
                <a:schemeClr val="accent1"/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67891" y="2352899"/>
            <a:ext cx="3212711" cy="1406451"/>
          </a:xfrm>
          <a:prstGeom prst="rect">
            <a:avLst/>
          </a:prstGeom>
          <a:ln w="12700"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采用先进的加密技术保护个人数据，防止未经授权的访问和数据泄露。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67891" y="4148805"/>
            <a:ext cx="3212711" cy="45499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数据匿名化处理</a:t>
            </a:r>
            <a:endParaRPr lang="zh-CN" altLang="en-US" sz="1600" b="1">
              <a:solidFill>
                <a:schemeClr val="accent1"/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67891" y="4745657"/>
            <a:ext cx="3212711" cy="1406451"/>
          </a:xfrm>
          <a:prstGeom prst="rect">
            <a:avLst/>
          </a:prstGeom>
          <a:ln w="12700"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对个人数据进行匿名化处理，以去除或隐藏个人身份信息，降低隐私泄露风险。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>
            <a:off x="7611921" y="2323458"/>
            <a:ext cx="3569186" cy="0"/>
          </a:xfrm>
          <a:prstGeom prst="line">
            <a:avLst/>
          </a:prstGeom>
          <a:ln w="9525">
            <a:solidFill>
              <a:schemeClr val="accent1">
                <a:alpha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6"/>
            </p:custDataLst>
          </p:nvPr>
        </p:nvCxnSpPr>
        <p:spPr>
          <a:xfrm>
            <a:off x="7862171" y="4717554"/>
            <a:ext cx="3315803" cy="0"/>
          </a:xfrm>
          <a:prstGeom prst="line">
            <a:avLst/>
          </a:prstGeom>
          <a:ln w="9525">
            <a:solidFill>
              <a:schemeClr val="accent1">
                <a:alpha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0" name="文本框 89"/>
          <p:cNvSpPr/>
          <p:nvPr/>
        </p:nvSpPr>
        <p:spPr>
          <a:xfrm>
            <a:off x="154983" y="69743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数据隐私权保护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phClr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24228647\74a8cc855e2cbe53b0a84ed7aaffe598"/>
          <p:cNvPicPr/>
          <p:nvPr/>
        </p:nvPicPr>
        <p:blipFill rotWithShape="1">
          <a:blip r:embed="rId1"/>
          <a:srcRect l="35243"/>
          <a:stretch>
            <a:fillRect/>
          </a:stretch>
        </p:blipFill>
        <p:spPr>
          <a:xfrm>
            <a:off x="0" y="1713865"/>
            <a:ext cx="4317365" cy="4118610"/>
          </a:xfrm>
          <a:prstGeom prst="rect">
            <a:avLst/>
          </a:prstGeom>
          <a:ln w="9525" cap="flat" cmpd="sng" algn="ctr">
            <a:noFill/>
            <a:prstDash val="solid"/>
            <a:headEnd type="none" w="med" len="med"/>
            <a:tailEnd type="none" w="med" len="med"/>
          </a:ln>
        </p:spPr>
      </p:pic>
      <p:pic>
        <p:nvPicPr>
          <p:cNvPr id="10" name="https://photo-static-api.fotomore.com/creative/vcg/400/new/VCG41N1483048616.jpg?uid=386&amp;timestamp=1686143016&amp;sign=b560353de4fbf26a5b3939bf07f1bf22" descr="C:/Users/33549/AppData/Roaming/Kingsoft/office6/wppai/generateppt/8AB24A7C5D044CB6BC8D7D0A868E8DF8.jpg8AB24A7C5D044CB6BC8D7D0A868E8DF8"/>
          <p:cNvPicPr/>
          <p:nvPr/>
        </p:nvPicPr>
        <p:blipFill rotWithShape="1">
          <a:blip r:embed="rId2"/>
          <a:srcRect l="13120" r="13120"/>
          <a:stretch>
            <a:fillRect/>
          </a:stretch>
        </p:blipFill>
        <p:spPr>
          <a:xfrm>
            <a:off x="0" y="2141855"/>
            <a:ext cx="3429635" cy="3079750"/>
          </a:xfrm>
          <a:prstGeom prst="rect">
            <a:avLst/>
          </a:prstGeom>
          <a:ln w="9525" cap="flat" cmpd="sng" algn="ctr">
            <a:noFill/>
            <a:prstDash val="solid"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/>
        </p:nvSpPr>
        <p:spPr>
          <a:xfrm>
            <a:off x="4668842" y="1793018"/>
            <a:ext cx="2066265" cy="82217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5400" dirty="0">
                <a:solidFill>
                  <a:schemeClr val="accent1">
                    <a:alpha val="42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01</a:t>
            </a:r>
            <a:endParaRPr lang="zh-CN" altLang="en-US" sz="5400" dirty="0">
              <a:solidFill>
                <a:schemeClr val="accent1">
                  <a:alpha val="42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4668842" y="2708609"/>
            <a:ext cx="2071119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669477" y="2802581"/>
            <a:ext cx="2066265" cy="505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数据加密标准</a:t>
            </a:r>
            <a:endParaRPr lang="zh-CN" altLang="en-US" sz="2000" b="1" dirty="0">
              <a:solidFill>
                <a:schemeClr val="accent1"/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68842" y="3375302"/>
            <a:ext cx="2071119" cy="2526439"/>
          </a:xfrm>
          <a:prstGeom prst="rect">
            <a:avLst/>
          </a:prstGeom>
          <a:ln w="12700"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为保护数据安全，许多国家制定了严格的数据加密标准。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87670" y="1793018"/>
            <a:ext cx="2068853" cy="82217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5400" dirty="0">
                <a:solidFill>
                  <a:schemeClr val="accent1">
                    <a:alpha val="42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02</a:t>
            </a:r>
            <a:endParaRPr lang="zh-CN" altLang="en-US" sz="5400" dirty="0">
              <a:solidFill>
                <a:schemeClr val="accent1">
                  <a:alpha val="42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>
            <a:off x="7187670" y="2708609"/>
            <a:ext cx="2069822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187670" y="2802581"/>
            <a:ext cx="2068624" cy="505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跨境数据传输限制</a:t>
            </a:r>
            <a:endParaRPr lang="zh-CN" altLang="en-US" sz="2000" b="1">
              <a:solidFill>
                <a:schemeClr val="accent1"/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87670" y="3375302"/>
            <a:ext cx="2071119" cy="2525886"/>
          </a:xfrm>
          <a:prstGeom prst="rect">
            <a:avLst/>
          </a:prstGeom>
          <a:ln w="12700"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为防止数据泄露，一些国家对跨境数据传输实施限制。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05863" y="1793018"/>
            <a:ext cx="2069622" cy="82217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5400" dirty="0">
                <a:solidFill>
                  <a:schemeClr val="accent1">
                    <a:alpha val="42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03</a:t>
            </a:r>
            <a:endParaRPr lang="zh-CN" altLang="en-US" sz="5400" dirty="0">
              <a:solidFill>
                <a:schemeClr val="accent1">
                  <a:alpha val="42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5"/>
            </p:custDataLst>
          </p:nvPr>
        </p:nvCxnSpPr>
        <p:spPr>
          <a:xfrm>
            <a:off x="9705863" y="2708609"/>
            <a:ext cx="2069822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705863" y="2802581"/>
            <a:ext cx="2069393" cy="505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数据泄露应对措施</a:t>
            </a:r>
            <a:endParaRPr lang="zh-CN" altLang="en-US" sz="2000" b="1">
              <a:solidFill>
                <a:schemeClr val="accent1"/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06498" y="3375302"/>
            <a:ext cx="2071119" cy="2525333"/>
          </a:xfrm>
          <a:prstGeom prst="rect">
            <a:avLst/>
          </a:prstGeom>
          <a:ln w="12700"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法规要求企业在数据泄露时必须及时通知受影响的个人，并采取措施防止损害扩大。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90" name="文本框 89"/>
          <p:cNvSpPr/>
          <p:nvPr/>
        </p:nvSpPr>
        <p:spPr>
          <a:xfrm>
            <a:off x="154983" y="69743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数据安全法规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5378234" y="378785"/>
            <a:ext cx="5132460" cy="5824104"/>
            <a:chOff x="3086100" y="1625625"/>
            <a:chExt cx="2968625" cy="3368675"/>
          </a:xfrm>
          <a:solidFill>
            <a:srgbClr val="09234F">
              <a:alpha val="5000"/>
            </a:srgbClr>
          </a:solidFill>
        </p:grpSpPr>
        <p:sp>
          <p:nvSpPr>
            <p:cNvPr id="96" name="Freeform 5"/>
            <p:cNvSpPr/>
            <p:nvPr/>
          </p:nvSpPr>
          <p:spPr>
            <a:xfrm>
              <a:off x="3086100" y="1625625"/>
              <a:ext cx="2968625" cy="3368675"/>
            </a:xfrm>
            <a:custGeom>
              <a:avLst/>
              <a:gdLst>
                <a:gd name="T0" fmla="*/ 696 w 979"/>
                <a:gd name="T1" fmla="*/ 849 h 1108"/>
                <a:gd name="T2" fmla="*/ 595 w 979"/>
                <a:gd name="T3" fmla="*/ 806 h 1108"/>
                <a:gd name="T4" fmla="*/ 593 w 979"/>
                <a:gd name="T5" fmla="*/ 726 h 1108"/>
                <a:gd name="T6" fmla="*/ 369 w 979"/>
                <a:gd name="T7" fmla="*/ 656 h 1108"/>
                <a:gd name="T8" fmla="*/ 388 w 979"/>
                <a:gd name="T9" fmla="*/ 705 h 1108"/>
                <a:gd name="T10" fmla="*/ 428 w 979"/>
                <a:gd name="T11" fmla="*/ 574 h 1108"/>
                <a:gd name="T12" fmla="*/ 388 w 979"/>
                <a:gd name="T13" fmla="*/ 617 h 1108"/>
                <a:gd name="T14" fmla="*/ 686 w 979"/>
                <a:gd name="T15" fmla="*/ 474 h 1108"/>
                <a:gd name="T16" fmla="*/ 798 w 979"/>
                <a:gd name="T17" fmla="*/ 441 h 1108"/>
                <a:gd name="T18" fmla="*/ 793 w 979"/>
                <a:gd name="T19" fmla="*/ 423 h 1108"/>
                <a:gd name="T20" fmla="*/ 392 w 979"/>
                <a:gd name="T21" fmla="*/ 345 h 1108"/>
                <a:gd name="T22" fmla="*/ 329 w 979"/>
                <a:gd name="T23" fmla="*/ 333 h 1108"/>
                <a:gd name="T24" fmla="*/ 454 w 979"/>
                <a:gd name="T25" fmla="*/ 330 h 1108"/>
                <a:gd name="T26" fmla="*/ 460 w 979"/>
                <a:gd name="T27" fmla="*/ 238 h 1108"/>
                <a:gd name="T28" fmla="*/ 539 w 979"/>
                <a:gd name="T29" fmla="*/ 237 h 1108"/>
                <a:gd name="T30" fmla="*/ 140 w 979"/>
                <a:gd name="T31" fmla="*/ 535 h 1108"/>
                <a:gd name="T32" fmla="*/ 229 w 979"/>
                <a:gd name="T33" fmla="*/ 230 h 1108"/>
                <a:gd name="T34" fmla="*/ 309 w 979"/>
                <a:gd name="T35" fmla="*/ 238 h 1108"/>
                <a:gd name="T36" fmla="*/ 330 w 979"/>
                <a:gd name="T37" fmla="*/ 260 h 1108"/>
                <a:gd name="T38" fmla="*/ 340 w 979"/>
                <a:gd name="T39" fmla="*/ 339 h 1108"/>
                <a:gd name="T40" fmla="*/ 860 w 979"/>
                <a:gd name="T41" fmla="*/ 290 h 1108"/>
                <a:gd name="T42" fmla="*/ 924 w 979"/>
                <a:gd name="T43" fmla="*/ 312 h 1108"/>
                <a:gd name="T44" fmla="*/ 752 w 979"/>
                <a:gd name="T45" fmla="*/ 195 h 1108"/>
                <a:gd name="T46" fmla="*/ 552 w 979"/>
                <a:gd name="T47" fmla="*/ 177 h 1108"/>
                <a:gd name="T48" fmla="*/ 418 w 979"/>
                <a:gd name="T49" fmla="*/ 123 h 1108"/>
                <a:gd name="T50" fmla="*/ 715 w 979"/>
                <a:gd name="T51" fmla="*/ 162 h 1108"/>
                <a:gd name="T52" fmla="*/ 331 w 979"/>
                <a:gd name="T53" fmla="*/ 109 h 1108"/>
                <a:gd name="T54" fmla="*/ 393 w 979"/>
                <a:gd name="T55" fmla="*/ 90 h 1108"/>
                <a:gd name="T56" fmla="*/ 373 w 979"/>
                <a:gd name="T57" fmla="*/ 86 h 1108"/>
                <a:gd name="T58" fmla="*/ 309 w 979"/>
                <a:gd name="T59" fmla="*/ 28 h 1108"/>
                <a:gd name="T60" fmla="*/ 254 w 979"/>
                <a:gd name="T61" fmla="*/ 74 h 1108"/>
                <a:gd name="T62" fmla="*/ 217 w 979"/>
                <a:gd name="T63" fmla="*/ 131 h 1108"/>
                <a:gd name="T64" fmla="*/ 128 w 979"/>
                <a:gd name="T65" fmla="*/ 162 h 1108"/>
                <a:gd name="T66" fmla="*/ 128 w 979"/>
                <a:gd name="T67" fmla="*/ 574 h 1108"/>
                <a:gd name="T68" fmla="*/ 364 w 979"/>
                <a:gd name="T69" fmla="*/ 617 h 1108"/>
                <a:gd name="T70" fmla="*/ 283 w 979"/>
                <a:gd name="T71" fmla="*/ 705 h 1108"/>
                <a:gd name="T72" fmla="*/ 3 w 979"/>
                <a:gd name="T73" fmla="*/ 1085 h 1108"/>
                <a:gd name="T74" fmla="*/ 823 w 979"/>
                <a:gd name="T75" fmla="*/ 999 h 1108"/>
                <a:gd name="T76" fmla="*/ 792 w 979"/>
                <a:gd name="T77" fmla="*/ 805 h 1108"/>
                <a:gd name="T78" fmla="*/ 847 w 979"/>
                <a:gd name="T79" fmla="*/ 641 h 1108"/>
                <a:gd name="T80" fmla="*/ 920 w 979"/>
                <a:gd name="T81" fmla="*/ 353 h 1108"/>
                <a:gd name="T82" fmla="*/ 749 w 979"/>
                <a:gd name="T83" fmla="*/ 536 h 1108"/>
                <a:gd name="T84" fmla="*/ 826 w 979"/>
                <a:gd name="T85" fmla="*/ 457 h 1108"/>
                <a:gd name="T86" fmla="*/ 751 w 979"/>
                <a:gd name="T87" fmla="*/ 237 h 1108"/>
                <a:gd name="T88" fmla="*/ 686 w 979"/>
                <a:gd name="T89" fmla="*/ 380 h 1108"/>
                <a:gd name="T90" fmla="*/ 736 w 979"/>
                <a:gd name="T91" fmla="*/ 612 h 1108"/>
                <a:gd name="T92" fmla="*/ 501 w 979"/>
                <a:gd name="T93" fmla="*/ 703 h 1108"/>
                <a:gd name="T94" fmla="*/ 466 w 979"/>
                <a:gd name="T95" fmla="*/ 639 h 1108"/>
                <a:gd name="T96" fmla="*/ 449 w 979"/>
                <a:gd name="T97" fmla="*/ 535 h 1108"/>
                <a:gd name="T98" fmla="*/ 432 w 979"/>
                <a:gd name="T99" fmla="*/ 341 h 1108"/>
                <a:gd name="T100" fmla="*/ 495 w 979"/>
                <a:gd name="T101" fmla="*/ 307 h 1108"/>
                <a:gd name="T102" fmla="*/ 471 w 979"/>
                <a:gd name="T103" fmla="*/ 231 h 1108"/>
                <a:gd name="T104" fmla="*/ 482 w 979"/>
                <a:gd name="T105" fmla="*/ 203 h 1108"/>
                <a:gd name="T106" fmla="*/ 746 w 979"/>
                <a:gd name="T107" fmla="*/ 224 h 1108"/>
                <a:gd name="T108" fmla="*/ 808 w 979"/>
                <a:gd name="T109" fmla="*/ 280 h 1108"/>
                <a:gd name="T110" fmla="*/ 856 w 979"/>
                <a:gd name="T111" fmla="*/ 307 h 1108"/>
                <a:gd name="T112" fmla="*/ 911 w 979"/>
                <a:gd name="T113" fmla="*/ 201 h 1108"/>
                <a:gd name="T114" fmla="*/ 946 w 979"/>
                <a:gd name="T115" fmla="*/ 319 h 1108"/>
                <a:gd name="T116" fmla="*/ 960 w 979"/>
                <a:gd name="T117" fmla="*/ 162 h 1108"/>
                <a:gd name="T118" fmla="*/ 696 w 979"/>
                <a:gd name="T119" fmla="*/ 162 h 1108"/>
                <a:gd name="T120" fmla="*/ 403 w 979"/>
                <a:gd name="T121" fmla="*/ 8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9" h="1108">
                  <a:moveTo>
                    <a:pt x="696" y="849"/>
                  </a:moveTo>
                  <a:cubicBezTo>
                    <a:pt x="696" y="848"/>
                    <a:pt x="696" y="848"/>
                    <a:pt x="696" y="848"/>
                  </a:cubicBezTo>
                  <a:cubicBezTo>
                    <a:pt x="726" y="844"/>
                    <a:pt x="726" y="844"/>
                    <a:pt x="726" y="844"/>
                  </a:cubicBezTo>
                  <a:cubicBezTo>
                    <a:pt x="747" y="990"/>
                    <a:pt x="747" y="990"/>
                    <a:pt x="747" y="990"/>
                  </a:cubicBezTo>
                  <a:cubicBezTo>
                    <a:pt x="726" y="988"/>
                    <a:pt x="704" y="986"/>
                    <a:pt x="680" y="985"/>
                  </a:cubicBezTo>
                  <a:cubicBezTo>
                    <a:pt x="672" y="944"/>
                    <a:pt x="672" y="944"/>
                    <a:pt x="672" y="944"/>
                  </a:cubicBezTo>
                  <a:cubicBezTo>
                    <a:pt x="696" y="848"/>
                    <a:pt x="696" y="848"/>
                    <a:pt x="696" y="848"/>
                  </a:cubicBezTo>
                  <a:cubicBezTo>
                    <a:pt x="696" y="849"/>
                    <a:pt x="696" y="849"/>
                    <a:pt x="696" y="849"/>
                  </a:cubicBezTo>
                  <a:moveTo>
                    <a:pt x="337" y="949"/>
                  </a:moveTo>
                  <a:cubicBezTo>
                    <a:pt x="305" y="856"/>
                    <a:pt x="305" y="856"/>
                    <a:pt x="305" y="856"/>
                  </a:cubicBezTo>
                  <a:cubicBezTo>
                    <a:pt x="258" y="842"/>
                    <a:pt x="258" y="842"/>
                    <a:pt x="258" y="842"/>
                  </a:cubicBezTo>
                  <a:cubicBezTo>
                    <a:pt x="336" y="818"/>
                    <a:pt x="336" y="818"/>
                    <a:pt x="336" y="818"/>
                  </a:cubicBezTo>
                  <a:cubicBezTo>
                    <a:pt x="366" y="918"/>
                    <a:pt x="366" y="918"/>
                    <a:pt x="366" y="918"/>
                  </a:cubicBezTo>
                  <a:cubicBezTo>
                    <a:pt x="552" y="890"/>
                    <a:pt x="552" y="890"/>
                    <a:pt x="552" y="890"/>
                  </a:cubicBezTo>
                  <a:cubicBezTo>
                    <a:pt x="337" y="949"/>
                    <a:pt x="337" y="949"/>
                    <a:pt x="337" y="949"/>
                  </a:cubicBezTo>
                  <a:moveTo>
                    <a:pt x="595" y="806"/>
                  </a:moveTo>
                  <a:cubicBezTo>
                    <a:pt x="685" y="771"/>
                    <a:pt x="685" y="771"/>
                    <a:pt x="685" y="771"/>
                  </a:cubicBezTo>
                  <a:cubicBezTo>
                    <a:pt x="736" y="796"/>
                    <a:pt x="736" y="796"/>
                    <a:pt x="736" y="796"/>
                  </a:cubicBezTo>
                  <a:cubicBezTo>
                    <a:pt x="685" y="787"/>
                    <a:pt x="685" y="787"/>
                    <a:pt x="685" y="787"/>
                  </a:cubicBezTo>
                  <a:cubicBezTo>
                    <a:pt x="592" y="821"/>
                    <a:pt x="592" y="821"/>
                    <a:pt x="592" y="821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95" y="806"/>
                    <a:pt x="595" y="806"/>
                    <a:pt x="595" y="806"/>
                  </a:cubicBezTo>
                  <a:moveTo>
                    <a:pt x="574" y="745"/>
                  </a:moveTo>
                  <a:cubicBezTo>
                    <a:pt x="593" y="726"/>
                    <a:pt x="593" y="726"/>
                    <a:pt x="593" y="726"/>
                  </a:cubicBezTo>
                  <a:cubicBezTo>
                    <a:pt x="671" y="702"/>
                    <a:pt x="671" y="702"/>
                    <a:pt x="671" y="702"/>
                  </a:cubicBezTo>
                  <a:cubicBezTo>
                    <a:pt x="750" y="727"/>
                    <a:pt x="750" y="727"/>
                    <a:pt x="750" y="727"/>
                  </a:cubicBezTo>
                  <a:cubicBezTo>
                    <a:pt x="736" y="739"/>
                    <a:pt x="736" y="739"/>
                    <a:pt x="736" y="739"/>
                  </a:cubicBezTo>
                  <a:cubicBezTo>
                    <a:pt x="664" y="726"/>
                    <a:pt x="664" y="726"/>
                    <a:pt x="664" y="726"/>
                  </a:cubicBezTo>
                  <a:cubicBezTo>
                    <a:pt x="574" y="745"/>
                    <a:pt x="574" y="745"/>
                    <a:pt x="574" y="745"/>
                  </a:cubicBezTo>
                  <a:moveTo>
                    <a:pt x="323" y="705"/>
                  </a:moveTo>
                  <a:cubicBezTo>
                    <a:pt x="323" y="656"/>
                    <a:pt x="323" y="656"/>
                    <a:pt x="323" y="656"/>
                  </a:cubicBezTo>
                  <a:cubicBezTo>
                    <a:pt x="369" y="656"/>
                    <a:pt x="369" y="656"/>
                    <a:pt x="369" y="656"/>
                  </a:cubicBezTo>
                  <a:cubicBezTo>
                    <a:pt x="369" y="705"/>
                    <a:pt x="369" y="705"/>
                    <a:pt x="369" y="705"/>
                  </a:cubicBezTo>
                  <a:cubicBezTo>
                    <a:pt x="323" y="705"/>
                    <a:pt x="323" y="705"/>
                    <a:pt x="323" y="705"/>
                  </a:cubicBezTo>
                  <a:moveTo>
                    <a:pt x="303" y="705"/>
                  </a:moveTo>
                  <a:cubicBezTo>
                    <a:pt x="303" y="655"/>
                    <a:pt x="303" y="655"/>
                    <a:pt x="303" y="655"/>
                  </a:cubicBezTo>
                  <a:cubicBezTo>
                    <a:pt x="312" y="655"/>
                    <a:pt x="312" y="655"/>
                    <a:pt x="312" y="655"/>
                  </a:cubicBezTo>
                  <a:cubicBezTo>
                    <a:pt x="312" y="705"/>
                    <a:pt x="312" y="705"/>
                    <a:pt x="312" y="705"/>
                  </a:cubicBezTo>
                  <a:cubicBezTo>
                    <a:pt x="303" y="705"/>
                    <a:pt x="303" y="705"/>
                    <a:pt x="303" y="705"/>
                  </a:cubicBezTo>
                  <a:moveTo>
                    <a:pt x="388" y="705"/>
                  </a:moveTo>
                  <a:cubicBezTo>
                    <a:pt x="388" y="650"/>
                    <a:pt x="388" y="650"/>
                    <a:pt x="388" y="650"/>
                  </a:cubicBezTo>
                  <a:cubicBezTo>
                    <a:pt x="388" y="650"/>
                    <a:pt x="388" y="650"/>
                    <a:pt x="388" y="650"/>
                  </a:cubicBezTo>
                  <a:cubicBezTo>
                    <a:pt x="397" y="659"/>
                    <a:pt x="397" y="659"/>
                    <a:pt x="397" y="659"/>
                  </a:cubicBezTo>
                  <a:cubicBezTo>
                    <a:pt x="397" y="705"/>
                    <a:pt x="397" y="705"/>
                    <a:pt x="397" y="705"/>
                  </a:cubicBezTo>
                  <a:cubicBezTo>
                    <a:pt x="388" y="705"/>
                    <a:pt x="388" y="705"/>
                    <a:pt x="388" y="705"/>
                  </a:cubicBezTo>
                  <a:moveTo>
                    <a:pt x="409" y="617"/>
                  </a:moveTo>
                  <a:cubicBezTo>
                    <a:pt x="409" y="574"/>
                    <a:pt x="409" y="574"/>
                    <a:pt x="409" y="574"/>
                  </a:cubicBezTo>
                  <a:cubicBezTo>
                    <a:pt x="428" y="574"/>
                    <a:pt x="428" y="574"/>
                    <a:pt x="428" y="574"/>
                  </a:cubicBezTo>
                  <a:cubicBezTo>
                    <a:pt x="428" y="617"/>
                    <a:pt x="428" y="617"/>
                    <a:pt x="428" y="617"/>
                  </a:cubicBezTo>
                  <a:cubicBezTo>
                    <a:pt x="409" y="617"/>
                    <a:pt x="409" y="617"/>
                    <a:pt x="409" y="617"/>
                  </a:cubicBezTo>
                  <a:moveTo>
                    <a:pt x="388" y="617"/>
                  </a:moveTo>
                  <a:cubicBezTo>
                    <a:pt x="388" y="568"/>
                    <a:pt x="388" y="568"/>
                    <a:pt x="388" y="568"/>
                  </a:cubicBezTo>
                  <a:cubicBezTo>
                    <a:pt x="388" y="568"/>
                    <a:pt x="388" y="568"/>
                    <a:pt x="388" y="568"/>
                  </a:cubicBezTo>
                  <a:cubicBezTo>
                    <a:pt x="397" y="577"/>
                    <a:pt x="397" y="577"/>
                    <a:pt x="397" y="577"/>
                  </a:cubicBezTo>
                  <a:cubicBezTo>
                    <a:pt x="397" y="617"/>
                    <a:pt x="397" y="617"/>
                    <a:pt x="397" y="617"/>
                  </a:cubicBezTo>
                  <a:cubicBezTo>
                    <a:pt x="388" y="617"/>
                    <a:pt x="388" y="617"/>
                    <a:pt x="388" y="617"/>
                  </a:cubicBezTo>
                  <a:moveTo>
                    <a:pt x="447" y="626"/>
                  </a:moveTo>
                  <a:cubicBezTo>
                    <a:pt x="438" y="620"/>
                    <a:pt x="438" y="620"/>
                    <a:pt x="438" y="620"/>
                  </a:cubicBezTo>
                  <a:cubicBezTo>
                    <a:pt x="438" y="560"/>
                    <a:pt x="438" y="560"/>
                    <a:pt x="438" y="560"/>
                  </a:cubicBezTo>
                  <a:cubicBezTo>
                    <a:pt x="447" y="554"/>
                    <a:pt x="447" y="554"/>
                    <a:pt x="447" y="554"/>
                  </a:cubicBezTo>
                  <a:cubicBezTo>
                    <a:pt x="447" y="626"/>
                    <a:pt x="447" y="626"/>
                    <a:pt x="447" y="626"/>
                  </a:cubicBezTo>
                  <a:moveTo>
                    <a:pt x="726" y="573"/>
                  </a:moveTo>
                  <a:cubicBezTo>
                    <a:pt x="686" y="523"/>
                    <a:pt x="686" y="523"/>
                    <a:pt x="686" y="523"/>
                  </a:cubicBezTo>
                  <a:cubicBezTo>
                    <a:pt x="686" y="474"/>
                    <a:pt x="686" y="474"/>
                    <a:pt x="686" y="474"/>
                  </a:cubicBezTo>
                  <a:cubicBezTo>
                    <a:pt x="692" y="475"/>
                    <a:pt x="692" y="475"/>
                    <a:pt x="692" y="475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26" y="573"/>
                    <a:pt x="726" y="573"/>
                    <a:pt x="726" y="573"/>
                  </a:cubicBezTo>
                  <a:moveTo>
                    <a:pt x="798" y="441"/>
                  </a:moveTo>
                  <a:cubicBezTo>
                    <a:pt x="798" y="426"/>
                    <a:pt x="798" y="426"/>
                    <a:pt x="798" y="426"/>
                  </a:cubicBezTo>
                  <a:cubicBezTo>
                    <a:pt x="821" y="415"/>
                    <a:pt x="821" y="415"/>
                    <a:pt x="821" y="415"/>
                  </a:cubicBezTo>
                  <a:cubicBezTo>
                    <a:pt x="809" y="441"/>
                    <a:pt x="809" y="441"/>
                    <a:pt x="809" y="441"/>
                  </a:cubicBezTo>
                  <a:cubicBezTo>
                    <a:pt x="798" y="441"/>
                    <a:pt x="798" y="441"/>
                    <a:pt x="798" y="441"/>
                  </a:cubicBezTo>
                  <a:moveTo>
                    <a:pt x="787" y="405"/>
                  </a:moveTo>
                  <a:cubicBezTo>
                    <a:pt x="787" y="387"/>
                    <a:pt x="787" y="387"/>
                    <a:pt x="787" y="387"/>
                  </a:cubicBezTo>
                  <a:cubicBezTo>
                    <a:pt x="791" y="387"/>
                    <a:pt x="791" y="387"/>
                    <a:pt x="791" y="387"/>
                  </a:cubicBezTo>
                  <a:cubicBezTo>
                    <a:pt x="791" y="366"/>
                    <a:pt x="791" y="366"/>
                    <a:pt x="791" y="366"/>
                  </a:cubicBezTo>
                  <a:cubicBezTo>
                    <a:pt x="798" y="366"/>
                    <a:pt x="798" y="366"/>
                    <a:pt x="798" y="366"/>
                  </a:cubicBezTo>
                  <a:cubicBezTo>
                    <a:pt x="815" y="382"/>
                    <a:pt x="815" y="382"/>
                    <a:pt x="815" y="382"/>
                  </a:cubicBezTo>
                  <a:cubicBezTo>
                    <a:pt x="811" y="410"/>
                    <a:pt x="811" y="410"/>
                    <a:pt x="811" y="410"/>
                  </a:cubicBezTo>
                  <a:cubicBezTo>
                    <a:pt x="793" y="423"/>
                    <a:pt x="793" y="423"/>
                    <a:pt x="793" y="423"/>
                  </a:cubicBezTo>
                  <a:cubicBezTo>
                    <a:pt x="787" y="423"/>
                    <a:pt x="787" y="423"/>
                    <a:pt x="787" y="423"/>
                  </a:cubicBezTo>
                  <a:cubicBezTo>
                    <a:pt x="787" y="409"/>
                    <a:pt x="787" y="409"/>
                    <a:pt x="787" y="409"/>
                  </a:cubicBezTo>
                  <a:cubicBezTo>
                    <a:pt x="796" y="409"/>
                    <a:pt x="796" y="409"/>
                    <a:pt x="796" y="409"/>
                  </a:cubicBezTo>
                  <a:cubicBezTo>
                    <a:pt x="796" y="405"/>
                    <a:pt x="796" y="405"/>
                    <a:pt x="796" y="405"/>
                  </a:cubicBezTo>
                  <a:cubicBezTo>
                    <a:pt x="787" y="405"/>
                    <a:pt x="787" y="405"/>
                    <a:pt x="787" y="405"/>
                  </a:cubicBezTo>
                  <a:moveTo>
                    <a:pt x="388" y="536"/>
                  </a:moveTo>
                  <a:cubicBezTo>
                    <a:pt x="388" y="345"/>
                    <a:pt x="388" y="345"/>
                    <a:pt x="388" y="345"/>
                  </a:cubicBezTo>
                  <a:cubicBezTo>
                    <a:pt x="392" y="345"/>
                    <a:pt x="392" y="345"/>
                    <a:pt x="392" y="345"/>
                  </a:cubicBezTo>
                  <a:cubicBezTo>
                    <a:pt x="392" y="274"/>
                    <a:pt x="392" y="274"/>
                    <a:pt x="392" y="274"/>
                  </a:cubicBezTo>
                  <a:cubicBezTo>
                    <a:pt x="394" y="274"/>
                    <a:pt x="395" y="274"/>
                    <a:pt x="397" y="273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536"/>
                    <a:pt x="397" y="536"/>
                    <a:pt x="397" y="536"/>
                  </a:cubicBezTo>
                  <a:cubicBezTo>
                    <a:pt x="388" y="536"/>
                    <a:pt x="388" y="536"/>
                    <a:pt x="388" y="536"/>
                  </a:cubicBezTo>
                  <a:moveTo>
                    <a:pt x="334" y="334"/>
                  </a:moveTo>
                  <a:cubicBezTo>
                    <a:pt x="329" y="333"/>
                    <a:pt x="329" y="333"/>
                    <a:pt x="329" y="333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7" y="269"/>
                    <a:pt x="359" y="269"/>
                    <a:pt x="361" y="270"/>
                  </a:cubicBezTo>
                  <a:cubicBezTo>
                    <a:pt x="334" y="334"/>
                    <a:pt x="334" y="334"/>
                    <a:pt x="334" y="334"/>
                  </a:cubicBezTo>
                  <a:moveTo>
                    <a:pt x="454" y="330"/>
                  </a:moveTo>
                  <a:cubicBezTo>
                    <a:pt x="428" y="265"/>
                    <a:pt x="428" y="265"/>
                    <a:pt x="428" y="265"/>
                  </a:cubicBezTo>
                  <a:cubicBezTo>
                    <a:pt x="434" y="261"/>
                    <a:pt x="434" y="261"/>
                    <a:pt x="434" y="261"/>
                  </a:cubicBezTo>
                  <a:cubicBezTo>
                    <a:pt x="457" y="329"/>
                    <a:pt x="457" y="329"/>
                    <a:pt x="457" y="329"/>
                  </a:cubicBezTo>
                  <a:cubicBezTo>
                    <a:pt x="454" y="330"/>
                    <a:pt x="454" y="330"/>
                    <a:pt x="454" y="330"/>
                  </a:cubicBezTo>
                  <a:moveTo>
                    <a:pt x="278" y="300"/>
                  </a:moveTo>
                  <a:cubicBezTo>
                    <a:pt x="276" y="298"/>
                    <a:pt x="276" y="298"/>
                    <a:pt x="276" y="298"/>
                  </a:cubicBezTo>
                  <a:cubicBezTo>
                    <a:pt x="325" y="249"/>
                    <a:pt x="325" y="249"/>
                    <a:pt x="325" y="249"/>
                  </a:cubicBezTo>
                  <a:cubicBezTo>
                    <a:pt x="326" y="251"/>
                    <a:pt x="328" y="252"/>
                    <a:pt x="330" y="253"/>
                  </a:cubicBezTo>
                  <a:cubicBezTo>
                    <a:pt x="278" y="300"/>
                    <a:pt x="278" y="300"/>
                    <a:pt x="278" y="300"/>
                  </a:cubicBezTo>
                  <a:moveTo>
                    <a:pt x="506" y="292"/>
                  </a:moveTo>
                  <a:cubicBezTo>
                    <a:pt x="457" y="242"/>
                    <a:pt x="457" y="242"/>
                    <a:pt x="457" y="242"/>
                  </a:cubicBezTo>
                  <a:cubicBezTo>
                    <a:pt x="458" y="241"/>
                    <a:pt x="459" y="240"/>
                    <a:pt x="460" y="238"/>
                  </a:cubicBezTo>
                  <a:cubicBezTo>
                    <a:pt x="510" y="289"/>
                    <a:pt x="510" y="289"/>
                    <a:pt x="510" y="289"/>
                  </a:cubicBezTo>
                  <a:cubicBezTo>
                    <a:pt x="506" y="292"/>
                    <a:pt x="506" y="292"/>
                    <a:pt x="506" y="292"/>
                  </a:cubicBezTo>
                  <a:moveTo>
                    <a:pt x="243" y="251"/>
                  </a:moveTo>
                  <a:cubicBezTo>
                    <a:pt x="241" y="247"/>
                    <a:pt x="241" y="247"/>
                    <a:pt x="241" y="247"/>
                  </a:cubicBezTo>
                  <a:cubicBezTo>
                    <a:pt x="300" y="223"/>
                    <a:pt x="300" y="223"/>
                    <a:pt x="300" y="223"/>
                  </a:cubicBezTo>
                  <a:cubicBezTo>
                    <a:pt x="301" y="224"/>
                    <a:pt x="301" y="225"/>
                    <a:pt x="302" y="227"/>
                  </a:cubicBezTo>
                  <a:cubicBezTo>
                    <a:pt x="243" y="251"/>
                    <a:pt x="243" y="251"/>
                    <a:pt x="243" y="251"/>
                  </a:cubicBezTo>
                  <a:moveTo>
                    <a:pt x="539" y="237"/>
                  </a:moveTo>
                  <a:cubicBezTo>
                    <a:pt x="475" y="210"/>
                    <a:pt x="475" y="210"/>
                    <a:pt x="475" y="210"/>
                  </a:cubicBezTo>
                  <a:cubicBezTo>
                    <a:pt x="476" y="209"/>
                    <a:pt x="476" y="207"/>
                    <a:pt x="476" y="206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39" y="237"/>
                    <a:pt x="539" y="237"/>
                    <a:pt x="539" y="237"/>
                  </a:cubicBezTo>
                  <a:moveTo>
                    <a:pt x="128" y="535"/>
                  </a:moveTo>
                  <a:cubicBezTo>
                    <a:pt x="128" y="201"/>
                    <a:pt x="128" y="201"/>
                    <a:pt x="128" y="201"/>
                  </a:cubicBezTo>
                  <a:cubicBezTo>
                    <a:pt x="140" y="201"/>
                    <a:pt x="140" y="201"/>
                    <a:pt x="140" y="201"/>
                  </a:cubicBezTo>
                  <a:cubicBezTo>
                    <a:pt x="140" y="535"/>
                    <a:pt x="140" y="535"/>
                    <a:pt x="140" y="535"/>
                  </a:cubicBezTo>
                  <a:cubicBezTo>
                    <a:pt x="128" y="535"/>
                    <a:pt x="128" y="535"/>
                    <a:pt x="128" y="535"/>
                  </a:cubicBezTo>
                  <a:moveTo>
                    <a:pt x="151" y="535"/>
                  </a:moveTo>
                  <a:cubicBezTo>
                    <a:pt x="151" y="201"/>
                    <a:pt x="151" y="201"/>
                    <a:pt x="151" y="201"/>
                  </a:cubicBezTo>
                  <a:cubicBezTo>
                    <a:pt x="214" y="201"/>
                    <a:pt x="214" y="201"/>
                    <a:pt x="214" y="201"/>
                  </a:cubicBezTo>
                  <a:cubicBezTo>
                    <a:pt x="214" y="197"/>
                    <a:pt x="214" y="197"/>
                    <a:pt x="214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9"/>
                    <a:pt x="293" y="201"/>
                    <a:pt x="293" y="203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19" y="229"/>
                    <a:pt x="219" y="229"/>
                    <a:pt x="219" y="229"/>
                  </a:cubicBezTo>
                  <a:cubicBezTo>
                    <a:pt x="234" y="266"/>
                    <a:pt x="234" y="266"/>
                    <a:pt x="234" y="266"/>
                  </a:cubicBezTo>
                  <a:cubicBezTo>
                    <a:pt x="242" y="262"/>
                    <a:pt x="242" y="262"/>
                    <a:pt x="242" y="262"/>
                  </a:cubicBezTo>
                  <a:cubicBezTo>
                    <a:pt x="240" y="258"/>
                    <a:pt x="240" y="258"/>
                    <a:pt x="240" y="258"/>
                  </a:cubicBezTo>
                  <a:cubicBezTo>
                    <a:pt x="305" y="232"/>
                    <a:pt x="305" y="232"/>
                    <a:pt x="305" y="232"/>
                  </a:cubicBezTo>
                  <a:cubicBezTo>
                    <a:pt x="306" y="234"/>
                    <a:pt x="307" y="236"/>
                    <a:pt x="309" y="238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80" y="317"/>
                    <a:pt x="280" y="317"/>
                    <a:pt x="280" y="317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3" y="308"/>
                    <a:pt x="283" y="308"/>
                    <a:pt x="283" y="308"/>
                  </a:cubicBezTo>
                  <a:cubicBezTo>
                    <a:pt x="330" y="260"/>
                    <a:pt x="330" y="260"/>
                    <a:pt x="330" y="260"/>
                  </a:cubicBezTo>
                  <a:cubicBezTo>
                    <a:pt x="332" y="261"/>
                    <a:pt x="335" y="263"/>
                    <a:pt x="337" y="264"/>
                  </a:cubicBezTo>
                  <a:cubicBezTo>
                    <a:pt x="312" y="328"/>
                    <a:pt x="312" y="328"/>
                    <a:pt x="312" y="328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4" y="334"/>
                    <a:pt x="304" y="334"/>
                    <a:pt x="304" y="334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44" y="340"/>
                    <a:pt x="344" y="340"/>
                    <a:pt x="344" y="340"/>
                  </a:cubicBezTo>
                  <a:cubicBezTo>
                    <a:pt x="340" y="339"/>
                    <a:pt x="340" y="339"/>
                    <a:pt x="340" y="339"/>
                  </a:cubicBezTo>
                  <a:cubicBezTo>
                    <a:pt x="365" y="276"/>
                    <a:pt x="365" y="276"/>
                    <a:pt x="365" y="276"/>
                  </a:cubicBezTo>
                  <a:cubicBezTo>
                    <a:pt x="368" y="276"/>
                    <a:pt x="370" y="277"/>
                    <a:pt x="373" y="277"/>
                  </a:cubicBezTo>
                  <a:cubicBezTo>
                    <a:pt x="373" y="345"/>
                    <a:pt x="373" y="345"/>
                    <a:pt x="373" y="345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69" y="535"/>
                    <a:pt x="369" y="535"/>
                    <a:pt x="369" y="535"/>
                  </a:cubicBezTo>
                  <a:cubicBezTo>
                    <a:pt x="210" y="535"/>
                    <a:pt x="210" y="535"/>
                    <a:pt x="210" y="535"/>
                  </a:cubicBezTo>
                  <a:cubicBezTo>
                    <a:pt x="151" y="535"/>
                    <a:pt x="151" y="535"/>
                    <a:pt x="151" y="535"/>
                  </a:cubicBezTo>
                  <a:moveTo>
                    <a:pt x="860" y="290"/>
                  </a:moveTo>
                  <a:cubicBezTo>
                    <a:pt x="856" y="288"/>
                    <a:pt x="856" y="288"/>
                    <a:pt x="856" y="288"/>
                  </a:cubicBezTo>
                  <a:cubicBezTo>
                    <a:pt x="886" y="193"/>
                    <a:pt x="886" y="193"/>
                    <a:pt x="886" y="193"/>
                  </a:cubicBezTo>
                  <a:cubicBezTo>
                    <a:pt x="890" y="197"/>
                    <a:pt x="890" y="197"/>
                    <a:pt x="890" y="197"/>
                  </a:cubicBezTo>
                  <a:cubicBezTo>
                    <a:pt x="860" y="290"/>
                    <a:pt x="860" y="290"/>
                    <a:pt x="860" y="290"/>
                  </a:cubicBezTo>
                  <a:moveTo>
                    <a:pt x="918" y="312"/>
                  </a:moveTo>
                  <a:cubicBezTo>
                    <a:pt x="918" y="192"/>
                    <a:pt x="918" y="192"/>
                    <a:pt x="918" y="192"/>
                  </a:cubicBezTo>
                  <a:cubicBezTo>
                    <a:pt x="924" y="192"/>
                    <a:pt x="924" y="192"/>
                    <a:pt x="924" y="192"/>
                  </a:cubicBezTo>
                  <a:cubicBezTo>
                    <a:pt x="924" y="312"/>
                    <a:pt x="924" y="312"/>
                    <a:pt x="924" y="312"/>
                  </a:cubicBezTo>
                  <a:cubicBezTo>
                    <a:pt x="918" y="312"/>
                    <a:pt x="918" y="312"/>
                    <a:pt x="918" y="312"/>
                  </a:cubicBezTo>
                  <a:moveTo>
                    <a:pt x="801" y="262"/>
                  </a:moveTo>
                  <a:cubicBezTo>
                    <a:pt x="796" y="255"/>
                    <a:pt x="796" y="255"/>
                    <a:pt x="796" y="255"/>
                  </a:cubicBezTo>
                  <a:cubicBezTo>
                    <a:pt x="852" y="184"/>
                    <a:pt x="852" y="184"/>
                    <a:pt x="852" y="184"/>
                  </a:cubicBezTo>
                  <a:cubicBezTo>
                    <a:pt x="857" y="191"/>
                    <a:pt x="857" y="191"/>
                    <a:pt x="857" y="191"/>
                  </a:cubicBezTo>
                  <a:cubicBezTo>
                    <a:pt x="801" y="262"/>
                    <a:pt x="801" y="262"/>
                    <a:pt x="801" y="262"/>
                  </a:cubicBezTo>
                  <a:moveTo>
                    <a:pt x="760" y="199"/>
                  </a:moveTo>
                  <a:cubicBezTo>
                    <a:pt x="752" y="195"/>
                    <a:pt x="752" y="195"/>
                    <a:pt x="752" y="195"/>
                  </a:cubicBezTo>
                  <a:cubicBezTo>
                    <a:pt x="819" y="178"/>
                    <a:pt x="819" y="178"/>
                    <a:pt x="819" y="178"/>
                  </a:cubicBezTo>
                  <a:cubicBezTo>
                    <a:pt x="820" y="186"/>
                    <a:pt x="820" y="186"/>
                    <a:pt x="820" y="186"/>
                  </a:cubicBezTo>
                  <a:cubicBezTo>
                    <a:pt x="760" y="199"/>
                    <a:pt x="760" y="199"/>
                    <a:pt x="760" y="199"/>
                  </a:cubicBezTo>
                  <a:moveTo>
                    <a:pt x="552" y="177"/>
                  </a:moveTo>
                  <a:cubicBezTo>
                    <a:pt x="552" y="169"/>
                    <a:pt x="552" y="169"/>
                    <a:pt x="552" y="169"/>
                  </a:cubicBezTo>
                  <a:cubicBezTo>
                    <a:pt x="746" y="169"/>
                    <a:pt x="746" y="169"/>
                    <a:pt x="746" y="169"/>
                  </a:cubicBezTo>
                  <a:cubicBezTo>
                    <a:pt x="746" y="177"/>
                    <a:pt x="746" y="177"/>
                    <a:pt x="746" y="177"/>
                  </a:cubicBezTo>
                  <a:cubicBezTo>
                    <a:pt x="552" y="177"/>
                    <a:pt x="552" y="177"/>
                    <a:pt x="552" y="177"/>
                  </a:cubicBezTo>
                  <a:moveTo>
                    <a:pt x="791" y="172"/>
                  </a:moveTo>
                  <a:cubicBezTo>
                    <a:pt x="737" y="145"/>
                    <a:pt x="737" y="145"/>
                    <a:pt x="737" y="145"/>
                  </a:cubicBezTo>
                  <a:cubicBezTo>
                    <a:pt x="737" y="136"/>
                    <a:pt x="737" y="136"/>
                    <a:pt x="737" y="136"/>
                  </a:cubicBezTo>
                  <a:cubicBezTo>
                    <a:pt x="791" y="168"/>
                    <a:pt x="791" y="168"/>
                    <a:pt x="791" y="168"/>
                  </a:cubicBezTo>
                  <a:cubicBezTo>
                    <a:pt x="791" y="172"/>
                    <a:pt x="791" y="172"/>
                    <a:pt x="791" y="172"/>
                  </a:cubicBezTo>
                  <a:moveTo>
                    <a:pt x="418" y="164"/>
                  </a:moveTo>
                  <a:cubicBezTo>
                    <a:pt x="407" y="164"/>
                    <a:pt x="398" y="155"/>
                    <a:pt x="398" y="144"/>
                  </a:cubicBezTo>
                  <a:cubicBezTo>
                    <a:pt x="398" y="132"/>
                    <a:pt x="407" y="123"/>
                    <a:pt x="418" y="123"/>
                  </a:cubicBezTo>
                  <a:cubicBezTo>
                    <a:pt x="429" y="123"/>
                    <a:pt x="438" y="132"/>
                    <a:pt x="438" y="144"/>
                  </a:cubicBezTo>
                  <a:cubicBezTo>
                    <a:pt x="438" y="155"/>
                    <a:pt x="429" y="164"/>
                    <a:pt x="418" y="164"/>
                  </a:cubicBezTo>
                  <a:moveTo>
                    <a:pt x="304" y="142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306" y="138"/>
                    <a:pt x="306" y="138"/>
                    <a:pt x="306" y="138"/>
                  </a:cubicBezTo>
                  <a:cubicBezTo>
                    <a:pt x="304" y="142"/>
                    <a:pt x="304" y="142"/>
                    <a:pt x="304" y="142"/>
                  </a:cubicBezTo>
                  <a:moveTo>
                    <a:pt x="715" y="162"/>
                  </a:moveTo>
                  <a:cubicBezTo>
                    <a:pt x="711" y="109"/>
                    <a:pt x="711" y="109"/>
                    <a:pt x="711" y="109"/>
                  </a:cubicBezTo>
                  <a:cubicBezTo>
                    <a:pt x="714" y="112"/>
                    <a:pt x="714" y="112"/>
                    <a:pt x="714" y="112"/>
                  </a:cubicBezTo>
                  <a:cubicBezTo>
                    <a:pt x="720" y="162"/>
                    <a:pt x="720" y="162"/>
                    <a:pt x="720" y="162"/>
                  </a:cubicBezTo>
                  <a:cubicBezTo>
                    <a:pt x="715" y="162"/>
                    <a:pt x="715" y="162"/>
                    <a:pt x="715" y="162"/>
                  </a:cubicBezTo>
                  <a:moveTo>
                    <a:pt x="326" y="114"/>
                  </a:moveTo>
                  <a:cubicBezTo>
                    <a:pt x="274" y="59"/>
                    <a:pt x="274" y="59"/>
                    <a:pt x="274" y="59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31" y="109"/>
                    <a:pt x="331" y="109"/>
                    <a:pt x="331" y="109"/>
                  </a:cubicBezTo>
                  <a:cubicBezTo>
                    <a:pt x="326" y="114"/>
                    <a:pt x="326" y="114"/>
                    <a:pt x="326" y="114"/>
                  </a:cubicBezTo>
                  <a:moveTo>
                    <a:pt x="358" y="94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35" y="35"/>
                    <a:pt x="335" y="35"/>
                    <a:pt x="335" y="35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2" y="93"/>
                    <a:pt x="359" y="94"/>
                    <a:pt x="358" y="94"/>
                  </a:cubicBezTo>
                  <a:moveTo>
                    <a:pt x="397" y="90"/>
                  </a:moveTo>
                  <a:cubicBezTo>
                    <a:pt x="396" y="90"/>
                    <a:pt x="395" y="90"/>
                    <a:pt x="393" y="90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97" y="10"/>
                    <a:pt x="397" y="10"/>
                    <a:pt x="397" y="10"/>
                  </a:cubicBezTo>
                  <a:cubicBezTo>
                    <a:pt x="397" y="90"/>
                    <a:pt x="397" y="90"/>
                    <a:pt x="397" y="90"/>
                  </a:cubicBezTo>
                  <a:moveTo>
                    <a:pt x="408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6"/>
                    <a:pt x="373" y="86"/>
                    <a:pt x="373" y="86"/>
                  </a:cubicBezTo>
                  <a:cubicBezTo>
                    <a:pt x="371" y="86"/>
                    <a:pt x="368" y="87"/>
                    <a:pt x="366" y="87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37" y="7"/>
                    <a:pt x="337" y="7"/>
                    <a:pt x="337" y="7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38" y="99"/>
                    <a:pt x="338" y="99"/>
                    <a:pt x="338" y="99"/>
                  </a:cubicBezTo>
                  <a:cubicBezTo>
                    <a:pt x="336" y="100"/>
                    <a:pt x="334" y="101"/>
                    <a:pt x="332" y="102"/>
                  </a:cubicBezTo>
                  <a:cubicBezTo>
                    <a:pt x="279" y="49"/>
                    <a:pt x="279" y="49"/>
                    <a:pt x="279" y="49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310" y="123"/>
                    <a:pt x="310" y="123"/>
                    <a:pt x="310" y="123"/>
                  </a:cubicBezTo>
                  <a:cubicBezTo>
                    <a:pt x="309" y="125"/>
                    <a:pt x="307" y="127"/>
                    <a:pt x="306" y="130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32" y="94"/>
                    <a:pt x="232" y="94"/>
                    <a:pt x="232" y="9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6" y="130"/>
                    <a:pt x="226" y="130"/>
                    <a:pt x="226" y="130"/>
                  </a:cubicBezTo>
                  <a:cubicBezTo>
                    <a:pt x="294" y="157"/>
                    <a:pt x="294" y="157"/>
                    <a:pt x="294" y="157"/>
                  </a:cubicBezTo>
                  <a:cubicBezTo>
                    <a:pt x="293" y="160"/>
                    <a:pt x="292" y="163"/>
                    <a:pt x="292" y="166"/>
                  </a:cubicBezTo>
                  <a:cubicBezTo>
                    <a:pt x="214" y="166"/>
                    <a:pt x="214" y="166"/>
                    <a:pt x="214" y="166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129" y="162"/>
                    <a:pt x="129" y="162"/>
                    <a:pt x="129" y="162"/>
                  </a:cubicBezTo>
                  <a:cubicBezTo>
                    <a:pt x="129" y="162"/>
                    <a:pt x="128" y="162"/>
                    <a:pt x="128" y="162"/>
                  </a:cubicBezTo>
                  <a:cubicBezTo>
                    <a:pt x="119" y="162"/>
                    <a:pt x="112" y="169"/>
                    <a:pt x="112" y="178"/>
                  </a:cubicBezTo>
                  <a:cubicBezTo>
                    <a:pt x="112" y="179"/>
                    <a:pt x="112" y="179"/>
                    <a:pt x="112" y="179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535"/>
                    <a:pt x="112" y="535"/>
                    <a:pt x="112" y="535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8"/>
                    <a:pt x="112" y="558"/>
                    <a:pt x="112" y="558"/>
                  </a:cubicBezTo>
                  <a:cubicBezTo>
                    <a:pt x="112" y="567"/>
                    <a:pt x="119" y="574"/>
                    <a:pt x="128" y="574"/>
                  </a:cubicBezTo>
                  <a:cubicBezTo>
                    <a:pt x="128" y="574"/>
                    <a:pt x="129" y="574"/>
                    <a:pt x="129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9" y="574"/>
                    <a:pt x="369" y="574"/>
                    <a:pt x="369" y="574"/>
                  </a:cubicBezTo>
                  <a:cubicBezTo>
                    <a:pt x="369" y="617"/>
                    <a:pt x="369" y="617"/>
                    <a:pt x="369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299" y="617"/>
                  </a:cubicBezTo>
                  <a:cubicBezTo>
                    <a:pt x="290" y="617"/>
                    <a:pt x="283" y="624"/>
                    <a:pt x="283" y="633"/>
                  </a:cubicBezTo>
                  <a:cubicBezTo>
                    <a:pt x="283" y="634"/>
                    <a:pt x="283" y="634"/>
                    <a:pt x="283" y="634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705"/>
                    <a:pt x="283" y="705"/>
                    <a:pt x="283" y="705"/>
                  </a:cubicBezTo>
                  <a:cubicBezTo>
                    <a:pt x="166" y="705"/>
                    <a:pt x="166" y="705"/>
                    <a:pt x="166" y="705"/>
                  </a:cubicBezTo>
                  <a:cubicBezTo>
                    <a:pt x="166" y="804"/>
                    <a:pt x="166" y="804"/>
                    <a:pt x="166" y="804"/>
                  </a:cubicBezTo>
                  <a:cubicBezTo>
                    <a:pt x="199" y="840"/>
                    <a:pt x="199" y="840"/>
                    <a:pt x="199" y="840"/>
                  </a:cubicBezTo>
                  <a:cubicBezTo>
                    <a:pt x="199" y="907"/>
                    <a:pt x="199" y="907"/>
                    <a:pt x="199" y="907"/>
                  </a:cubicBezTo>
                  <a:cubicBezTo>
                    <a:pt x="237" y="922"/>
                    <a:pt x="237" y="922"/>
                    <a:pt x="237" y="922"/>
                  </a:cubicBezTo>
                  <a:cubicBezTo>
                    <a:pt x="237" y="1014"/>
                    <a:pt x="237" y="1014"/>
                    <a:pt x="237" y="1014"/>
                  </a:cubicBezTo>
                  <a:cubicBezTo>
                    <a:pt x="70" y="1046"/>
                    <a:pt x="7" y="1084"/>
                    <a:pt x="1" y="1085"/>
                  </a:cubicBezTo>
                  <a:cubicBezTo>
                    <a:pt x="0" y="1085"/>
                    <a:pt x="1" y="1085"/>
                    <a:pt x="3" y="1085"/>
                  </a:cubicBezTo>
                  <a:cubicBezTo>
                    <a:pt x="5" y="1085"/>
                    <a:pt x="8" y="1085"/>
                    <a:pt x="13" y="1085"/>
                  </a:cubicBezTo>
                  <a:cubicBezTo>
                    <a:pt x="17" y="1085"/>
                    <a:pt x="22" y="1085"/>
                    <a:pt x="28" y="1085"/>
                  </a:cubicBezTo>
                  <a:cubicBezTo>
                    <a:pt x="52" y="1085"/>
                    <a:pt x="88" y="1086"/>
                    <a:pt x="121" y="1090"/>
                  </a:cubicBezTo>
                  <a:cubicBezTo>
                    <a:pt x="181" y="1098"/>
                    <a:pt x="204" y="1108"/>
                    <a:pt x="204" y="1108"/>
                  </a:cubicBezTo>
                  <a:cubicBezTo>
                    <a:pt x="204" y="1108"/>
                    <a:pt x="392" y="1062"/>
                    <a:pt x="521" y="1045"/>
                  </a:cubicBezTo>
                  <a:cubicBezTo>
                    <a:pt x="593" y="1036"/>
                    <a:pt x="754" y="1023"/>
                    <a:pt x="872" y="1023"/>
                  </a:cubicBezTo>
                  <a:cubicBezTo>
                    <a:pt x="916" y="1023"/>
                    <a:pt x="954" y="1025"/>
                    <a:pt x="979" y="1030"/>
                  </a:cubicBezTo>
                  <a:cubicBezTo>
                    <a:pt x="979" y="1030"/>
                    <a:pt x="919" y="1013"/>
                    <a:pt x="823" y="999"/>
                  </a:cubicBezTo>
                  <a:cubicBezTo>
                    <a:pt x="849" y="861"/>
                    <a:pt x="849" y="861"/>
                    <a:pt x="849" y="861"/>
                  </a:cubicBezTo>
                  <a:cubicBezTo>
                    <a:pt x="842" y="810"/>
                    <a:pt x="842" y="810"/>
                    <a:pt x="842" y="810"/>
                  </a:cubicBezTo>
                  <a:cubicBezTo>
                    <a:pt x="819" y="906"/>
                    <a:pt x="819" y="906"/>
                    <a:pt x="819" y="906"/>
                  </a:cubicBezTo>
                  <a:cubicBezTo>
                    <a:pt x="808" y="906"/>
                    <a:pt x="808" y="906"/>
                    <a:pt x="808" y="906"/>
                  </a:cubicBezTo>
                  <a:cubicBezTo>
                    <a:pt x="808" y="820"/>
                    <a:pt x="808" y="820"/>
                    <a:pt x="808" y="820"/>
                  </a:cubicBezTo>
                  <a:cubicBezTo>
                    <a:pt x="844" y="793"/>
                    <a:pt x="844" y="793"/>
                    <a:pt x="844" y="793"/>
                  </a:cubicBezTo>
                  <a:cubicBezTo>
                    <a:pt x="861" y="642"/>
                    <a:pt x="861" y="642"/>
                    <a:pt x="861" y="642"/>
                  </a:cubicBezTo>
                  <a:cubicBezTo>
                    <a:pt x="792" y="805"/>
                    <a:pt x="792" y="805"/>
                    <a:pt x="792" y="805"/>
                  </a:cubicBezTo>
                  <a:cubicBezTo>
                    <a:pt x="787" y="805"/>
                    <a:pt x="787" y="805"/>
                    <a:pt x="787" y="805"/>
                  </a:cubicBezTo>
                  <a:cubicBezTo>
                    <a:pt x="786" y="705"/>
                    <a:pt x="786" y="705"/>
                    <a:pt x="786" y="705"/>
                  </a:cubicBezTo>
                  <a:cubicBezTo>
                    <a:pt x="809" y="644"/>
                    <a:pt x="809" y="644"/>
                    <a:pt x="809" y="644"/>
                  </a:cubicBezTo>
                  <a:cubicBezTo>
                    <a:pt x="766" y="607"/>
                    <a:pt x="766" y="607"/>
                    <a:pt x="766" y="607"/>
                  </a:cubicBezTo>
                  <a:cubicBezTo>
                    <a:pt x="808" y="564"/>
                    <a:pt x="808" y="564"/>
                    <a:pt x="808" y="564"/>
                  </a:cubicBezTo>
                  <a:cubicBezTo>
                    <a:pt x="822" y="571"/>
                    <a:pt x="822" y="571"/>
                    <a:pt x="822" y="571"/>
                  </a:cubicBezTo>
                  <a:cubicBezTo>
                    <a:pt x="804" y="606"/>
                    <a:pt x="804" y="606"/>
                    <a:pt x="804" y="606"/>
                  </a:cubicBezTo>
                  <a:cubicBezTo>
                    <a:pt x="847" y="641"/>
                    <a:pt x="847" y="641"/>
                    <a:pt x="847" y="641"/>
                  </a:cubicBezTo>
                  <a:cubicBezTo>
                    <a:pt x="908" y="595"/>
                    <a:pt x="908" y="595"/>
                    <a:pt x="908" y="595"/>
                  </a:cubicBezTo>
                  <a:cubicBezTo>
                    <a:pt x="953" y="438"/>
                    <a:pt x="953" y="438"/>
                    <a:pt x="953" y="438"/>
                  </a:cubicBezTo>
                  <a:cubicBezTo>
                    <a:pt x="934" y="370"/>
                    <a:pt x="934" y="370"/>
                    <a:pt x="934" y="370"/>
                  </a:cubicBezTo>
                  <a:cubicBezTo>
                    <a:pt x="961" y="348"/>
                    <a:pt x="961" y="348"/>
                    <a:pt x="961" y="348"/>
                  </a:cubicBezTo>
                  <a:cubicBezTo>
                    <a:pt x="968" y="335"/>
                    <a:pt x="968" y="335"/>
                    <a:pt x="968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20" y="353"/>
                    <a:pt x="920" y="353"/>
                    <a:pt x="920" y="353"/>
                  </a:cubicBezTo>
                  <a:cubicBezTo>
                    <a:pt x="911" y="454"/>
                    <a:pt x="911" y="454"/>
                    <a:pt x="911" y="454"/>
                  </a:cubicBezTo>
                  <a:cubicBezTo>
                    <a:pt x="830" y="458"/>
                    <a:pt x="830" y="458"/>
                    <a:pt x="830" y="458"/>
                  </a:cubicBezTo>
                  <a:cubicBezTo>
                    <a:pt x="918" y="468"/>
                    <a:pt x="918" y="468"/>
                    <a:pt x="918" y="468"/>
                  </a:cubicBezTo>
                  <a:cubicBezTo>
                    <a:pt x="827" y="482"/>
                    <a:pt x="827" y="482"/>
                    <a:pt x="827" y="482"/>
                  </a:cubicBezTo>
                  <a:cubicBezTo>
                    <a:pt x="839" y="513"/>
                    <a:pt x="839" y="513"/>
                    <a:pt x="839" y="513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783" y="517"/>
                    <a:pt x="783" y="517"/>
                    <a:pt x="783" y="517"/>
                  </a:cubicBezTo>
                  <a:cubicBezTo>
                    <a:pt x="749" y="536"/>
                    <a:pt x="749" y="536"/>
                    <a:pt x="749" y="536"/>
                  </a:cubicBezTo>
                  <a:cubicBezTo>
                    <a:pt x="731" y="514"/>
                    <a:pt x="731" y="514"/>
                    <a:pt x="731" y="514"/>
                  </a:cubicBezTo>
                  <a:cubicBezTo>
                    <a:pt x="755" y="447"/>
                    <a:pt x="755" y="447"/>
                    <a:pt x="755" y="447"/>
                  </a:cubicBezTo>
                  <a:cubicBezTo>
                    <a:pt x="765" y="447"/>
                    <a:pt x="765" y="447"/>
                    <a:pt x="765" y="447"/>
                  </a:cubicBezTo>
                  <a:cubicBezTo>
                    <a:pt x="770" y="504"/>
                    <a:pt x="770" y="504"/>
                    <a:pt x="770" y="504"/>
                  </a:cubicBezTo>
                  <a:cubicBezTo>
                    <a:pt x="783" y="463"/>
                    <a:pt x="783" y="463"/>
                    <a:pt x="783" y="463"/>
                  </a:cubicBezTo>
                  <a:cubicBezTo>
                    <a:pt x="818" y="465"/>
                    <a:pt x="818" y="465"/>
                    <a:pt x="818" y="465"/>
                  </a:cubicBezTo>
                  <a:cubicBezTo>
                    <a:pt x="804" y="459"/>
                    <a:pt x="804" y="459"/>
                    <a:pt x="804" y="459"/>
                  </a:cubicBezTo>
                  <a:cubicBezTo>
                    <a:pt x="826" y="457"/>
                    <a:pt x="826" y="457"/>
                    <a:pt x="826" y="457"/>
                  </a:cubicBezTo>
                  <a:cubicBezTo>
                    <a:pt x="820" y="443"/>
                    <a:pt x="820" y="443"/>
                    <a:pt x="820" y="443"/>
                  </a:cubicBezTo>
                  <a:cubicBezTo>
                    <a:pt x="833" y="423"/>
                    <a:pt x="833" y="423"/>
                    <a:pt x="833" y="423"/>
                  </a:cubicBezTo>
                  <a:cubicBezTo>
                    <a:pt x="838" y="378"/>
                    <a:pt x="838" y="378"/>
                    <a:pt x="838" y="378"/>
                  </a:cubicBezTo>
                  <a:cubicBezTo>
                    <a:pt x="808" y="353"/>
                    <a:pt x="808" y="353"/>
                    <a:pt x="808" y="353"/>
                  </a:cubicBezTo>
                  <a:cubicBezTo>
                    <a:pt x="783" y="353"/>
                    <a:pt x="783" y="353"/>
                    <a:pt x="783" y="353"/>
                  </a:cubicBezTo>
                  <a:cubicBezTo>
                    <a:pt x="763" y="371"/>
                    <a:pt x="763" y="371"/>
                    <a:pt x="763" y="371"/>
                  </a:cubicBezTo>
                  <a:cubicBezTo>
                    <a:pt x="757" y="245"/>
                    <a:pt x="757" y="245"/>
                    <a:pt x="757" y="245"/>
                  </a:cubicBezTo>
                  <a:cubicBezTo>
                    <a:pt x="751" y="237"/>
                    <a:pt x="751" y="237"/>
                    <a:pt x="751" y="237"/>
                  </a:cubicBezTo>
                  <a:cubicBezTo>
                    <a:pt x="745" y="444"/>
                    <a:pt x="745" y="444"/>
                    <a:pt x="745" y="444"/>
                  </a:cubicBezTo>
                  <a:cubicBezTo>
                    <a:pt x="730" y="469"/>
                    <a:pt x="730" y="469"/>
                    <a:pt x="730" y="469"/>
                  </a:cubicBezTo>
                  <a:cubicBezTo>
                    <a:pt x="730" y="469"/>
                    <a:pt x="729" y="466"/>
                    <a:pt x="725" y="452"/>
                  </a:cubicBezTo>
                  <a:cubicBezTo>
                    <a:pt x="720" y="439"/>
                    <a:pt x="727" y="401"/>
                    <a:pt x="727" y="401"/>
                  </a:cubicBezTo>
                  <a:cubicBezTo>
                    <a:pt x="741" y="241"/>
                    <a:pt x="741" y="241"/>
                    <a:pt x="741" y="241"/>
                  </a:cubicBezTo>
                  <a:cubicBezTo>
                    <a:pt x="730" y="256"/>
                    <a:pt x="730" y="256"/>
                    <a:pt x="730" y="256"/>
                  </a:cubicBezTo>
                  <a:cubicBezTo>
                    <a:pt x="722" y="354"/>
                    <a:pt x="722" y="354"/>
                    <a:pt x="722" y="354"/>
                  </a:cubicBezTo>
                  <a:cubicBezTo>
                    <a:pt x="686" y="380"/>
                    <a:pt x="686" y="380"/>
                    <a:pt x="686" y="380"/>
                  </a:cubicBezTo>
                  <a:cubicBezTo>
                    <a:pt x="676" y="433"/>
                    <a:pt x="676" y="433"/>
                    <a:pt x="676" y="433"/>
                  </a:cubicBezTo>
                  <a:cubicBezTo>
                    <a:pt x="690" y="393"/>
                    <a:pt x="690" y="393"/>
                    <a:pt x="690" y="393"/>
                  </a:cubicBezTo>
                  <a:cubicBezTo>
                    <a:pt x="718" y="377"/>
                    <a:pt x="718" y="377"/>
                    <a:pt x="718" y="377"/>
                  </a:cubicBezTo>
                  <a:cubicBezTo>
                    <a:pt x="715" y="404"/>
                    <a:pt x="715" y="404"/>
                    <a:pt x="715" y="404"/>
                  </a:cubicBezTo>
                  <a:cubicBezTo>
                    <a:pt x="695" y="415"/>
                    <a:pt x="695" y="415"/>
                    <a:pt x="695" y="415"/>
                  </a:cubicBezTo>
                  <a:cubicBezTo>
                    <a:pt x="659" y="462"/>
                    <a:pt x="659" y="462"/>
                    <a:pt x="659" y="462"/>
                  </a:cubicBezTo>
                  <a:cubicBezTo>
                    <a:pt x="655" y="543"/>
                    <a:pt x="655" y="543"/>
                    <a:pt x="655" y="543"/>
                  </a:cubicBezTo>
                  <a:cubicBezTo>
                    <a:pt x="736" y="612"/>
                    <a:pt x="736" y="612"/>
                    <a:pt x="736" y="612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785" y="705"/>
                    <a:pt x="785" y="705"/>
                    <a:pt x="785" y="705"/>
                  </a:cubicBezTo>
                  <a:cubicBezTo>
                    <a:pt x="770" y="716"/>
                    <a:pt x="770" y="716"/>
                    <a:pt x="770" y="716"/>
                  </a:cubicBezTo>
                  <a:cubicBezTo>
                    <a:pt x="696" y="677"/>
                    <a:pt x="696" y="677"/>
                    <a:pt x="696" y="677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574" y="640"/>
                    <a:pt x="574" y="640"/>
                    <a:pt x="574" y="640"/>
                  </a:cubicBezTo>
                  <a:cubicBezTo>
                    <a:pt x="501" y="676"/>
                    <a:pt x="501" y="676"/>
                    <a:pt x="501" y="676"/>
                  </a:cubicBezTo>
                  <a:cubicBezTo>
                    <a:pt x="501" y="703"/>
                    <a:pt x="501" y="703"/>
                    <a:pt x="501" y="703"/>
                  </a:cubicBezTo>
                  <a:cubicBezTo>
                    <a:pt x="501" y="738"/>
                    <a:pt x="501" y="738"/>
                    <a:pt x="501" y="738"/>
                  </a:cubicBezTo>
                  <a:cubicBezTo>
                    <a:pt x="453" y="738"/>
                    <a:pt x="453" y="738"/>
                    <a:pt x="453" y="738"/>
                  </a:cubicBezTo>
                  <a:cubicBezTo>
                    <a:pt x="435" y="705"/>
                    <a:pt x="435" y="705"/>
                    <a:pt x="435" y="705"/>
                  </a:cubicBezTo>
                  <a:cubicBezTo>
                    <a:pt x="409" y="705"/>
                    <a:pt x="409" y="705"/>
                    <a:pt x="409" y="705"/>
                  </a:cubicBezTo>
                  <a:cubicBezTo>
                    <a:pt x="409" y="656"/>
                    <a:pt x="409" y="656"/>
                    <a:pt x="409" y="656"/>
                  </a:cubicBezTo>
                  <a:cubicBezTo>
                    <a:pt x="448" y="656"/>
                    <a:pt x="448" y="656"/>
                    <a:pt x="448" y="656"/>
                  </a:cubicBezTo>
                  <a:cubicBezTo>
                    <a:pt x="448" y="656"/>
                    <a:pt x="449" y="656"/>
                    <a:pt x="449" y="656"/>
                  </a:cubicBezTo>
                  <a:cubicBezTo>
                    <a:pt x="458" y="656"/>
                    <a:pt x="466" y="648"/>
                    <a:pt x="466" y="639"/>
                  </a:cubicBezTo>
                  <a:cubicBezTo>
                    <a:pt x="466" y="639"/>
                    <a:pt x="466" y="639"/>
                    <a:pt x="466" y="639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43"/>
                    <a:pt x="458" y="535"/>
                    <a:pt x="449" y="535"/>
                  </a:cubicBezTo>
                  <a:cubicBezTo>
                    <a:pt x="449" y="535"/>
                    <a:pt x="449" y="535"/>
                    <a:pt x="448" y="535"/>
                  </a:cubicBezTo>
                  <a:cubicBezTo>
                    <a:pt x="409" y="535"/>
                    <a:pt x="409" y="535"/>
                    <a:pt x="409" y="535"/>
                  </a:cubicBezTo>
                  <a:cubicBezTo>
                    <a:pt x="409" y="345"/>
                    <a:pt x="409" y="345"/>
                    <a:pt x="409" y="345"/>
                  </a:cubicBezTo>
                  <a:cubicBezTo>
                    <a:pt x="404" y="345"/>
                    <a:pt x="404" y="345"/>
                    <a:pt x="404" y="345"/>
                  </a:cubicBezTo>
                  <a:cubicBezTo>
                    <a:pt x="404" y="277"/>
                    <a:pt x="404" y="277"/>
                    <a:pt x="404" y="277"/>
                  </a:cubicBezTo>
                  <a:cubicBezTo>
                    <a:pt x="407" y="276"/>
                    <a:pt x="410" y="276"/>
                    <a:pt x="412" y="275"/>
                  </a:cubicBezTo>
                  <a:cubicBezTo>
                    <a:pt x="437" y="339"/>
                    <a:pt x="437" y="339"/>
                    <a:pt x="437" y="33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5" y="349"/>
                    <a:pt x="435" y="349"/>
                    <a:pt x="435" y="349"/>
                  </a:cubicBezTo>
                  <a:cubicBezTo>
                    <a:pt x="472" y="335"/>
                    <a:pt x="472" y="335"/>
                    <a:pt x="472" y="335"/>
                  </a:cubicBezTo>
                  <a:cubicBezTo>
                    <a:pt x="469" y="327"/>
                    <a:pt x="469" y="327"/>
                    <a:pt x="469" y="327"/>
                  </a:cubicBezTo>
                  <a:cubicBezTo>
                    <a:pt x="465" y="328"/>
                    <a:pt x="465" y="328"/>
                    <a:pt x="465" y="328"/>
                  </a:cubicBezTo>
                  <a:cubicBezTo>
                    <a:pt x="440" y="263"/>
                    <a:pt x="440" y="263"/>
                    <a:pt x="440" y="263"/>
                  </a:cubicBezTo>
                  <a:cubicBezTo>
                    <a:pt x="442" y="261"/>
                    <a:pt x="444" y="260"/>
                    <a:pt x="446" y="259"/>
                  </a:cubicBezTo>
                  <a:cubicBezTo>
                    <a:pt x="495" y="307"/>
                    <a:pt x="495" y="307"/>
                    <a:pt x="495" y="307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8" y="317"/>
                    <a:pt x="498" y="317"/>
                    <a:pt x="498" y="317"/>
                  </a:cubicBezTo>
                  <a:cubicBezTo>
                    <a:pt x="526" y="289"/>
                    <a:pt x="526" y="289"/>
                    <a:pt x="526" y="289"/>
                  </a:cubicBezTo>
                  <a:cubicBezTo>
                    <a:pt x="520" y="283"/>
                    <a:pt x="520" y="283"/>
                    <a:pt x="520" y="283"/>
                  </a:cubicBezTo>
                  <a:cubicBezTo>
                    <a:pt x="517" y="286"/>
                    <a:pt x="517" y="286"/>
                    <a:pt x="517" y="286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8" y="235"/>
                    <a:pt x="469" y="233"/>
                    <a:pt x="471" y="231"/>
                  </a:cubicBezTo>
                  <a:cubicBezTo>
                    <a:pt x="537" y="258"/>
                    <a:pt x="537" y="258"/>
                    <a:pt x="537" y="258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43" y="266"/>
                    <a:pt x="543" y="266"/>
                    <a:pt x="543" y="266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0" y="226"/>
                    <a:pt x="550" y="226"/>
                    <a:pt x="550" y="226"/>
                  </a:cubicBezTo>
                  <a:cubicBezTo>
                    <a:pt x="548" y="230"/>
                    <a:pt x="548" y="230"/>
                    <a:pt x="548" y="230"/>
                  </a:cubicBezTo>
                  <a:cubicBezTo>
                    <a:pt x="482" y="203"/>
                    <a:pt x="482" y="203"/>
                    <a:pt x="482" y="203"/>
                  </a:cubicBezTo>
                  <a:cubicBezTo>
                    <a:pt x="482" y="201"/>
                    <a:pt x="483" y="199"/>
                    <a:pt x="483" y="197"/>
                  </a:cubicBezTo>
                  <a:cubicBezTo>
                    <a:pt x="552" y="197"/>
                    <a:pt x="552" y="197"/>
                    <a:pt x="552" y="197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733" y="201"/>
                    <a:pt x="733" y="201"/>
                    <a:pt x="733" y="201"/>
                  </a:cubicBezTo>
                  <a:cubicBezTo>
                    <a:pt x="733" y="204"/>
                    <a:pt x="734" y="208"/>
                    <a:pt x="735" y="212"/>
                  </a:cubicBezTo>
                  <a:cubicBezTo>
                    <a:pt x="738" y="219"/>
                    <a:pt x="742" y="225"/>
                    <a:pt x="745" y="225"/>
                  </a:cubicBezTo>
                  <a:cubicBezTo>
                    <a:pt x="745" y="225"/>
                    <a:pt x="745" y="225"/>
                    <a:pt x="746" y="225"/>
                  </a:cubicBezTo>
                  <a:cubicBezTo>
                    <a:pt x="746" y="224"/>
                    <a:pt x="746" y="224"/>
                    <a:pt x="746" y="224"/>
                  </a:cubicBezTo>
                  <a:cubicBezTo>
                    <a:pt x="746" y="225"/>
                    <a:pt x="746" y="225"/>
                    <a:pt x="746" y="225"/>
                  </a:cubicBezTo>
                  <a:cubicBezTo>
                    <a:pt x="809" y="201"/>
                    <a:pt x="809" y="201"/>
                    <a:pt x="809" y="201"/>
                  </a:cubicBezTo>
                  <a:cubicBezTo>
                    <a:pt x="828" y="201"/>
                    <a:pt x="828" y="201"/>
                    <a:pt x="828" y="20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3" y="263"/>
                    <a:pt x="787" y="269"/>
                    <a:pt x="794" y="274"/>
                  </a:cubicBezTo>
                  <a:cubicBezTo>
                    <a:pt x="799" y="278"/>
                    <a:pt x="805" y="280"/>
                    <a:pt x="808" y="280"/>
                  </a:cubicBezTo>
                  <a:cubicBezTo>
                    <a:pt x="809" y="280"/>
                    <a:pt x="809" y="280"/>
                    <a:pt x="810" y="280"/>
                  </a:cubicBezTo>
                  <a:cubicBezTo>
                    <a:pt x="810" y="279"/>
                    <a:pt x="810" y="279"/>
                    <a:pt x="810" y="279"/>
                  </a:cubicBezTo>
                  <a:cubicBezTo>
                    <a:pt x="873" y="201"/>
                    <a:pt x="873" y="201"/>
                    <a:pt x="873" y="201"/>
                  </a:cubicBezTo>
                  <a:cubicBezTo>
                    <a:pt x="874" y="201"/>
                    <a:pt x="874" y="201"/>
                    <a:pt x="874" y="201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1" y="299"/>
                    <a:pt x="847" y="304"/>
                    <a:pt x="856" y="307"/>
                  </a:cubicBezTo>
                  <a:cubicBezTo>
                    <a:pt x="862" y="309"/>
                    <a:pt x="866" y="310"/>
                    <a:pt x="870" y="310"/>
                  </a:cubicBezTo>
                  <a:cubicBezTo>
                    <a:pt x="872" y="310"/>
                    <a:pt x="874" y="310"/>
                    <a:pt x="874" y="309"/>
                  </a:cubicBezTo>
                  <a:cubicBezTo>
                    <a:pt x="874" y="309"/>
                    <a:pt x="874" y="309"/>
                    <a:pt x="874" y="309"/>
                  </a:cubicBezTo>
                  <a:cubicBezTo>
                    <a:pt x="874" y="308"/>
                    <a:pt x="874" y="308"/>
                    <a:pt x="874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910" y="201"/>
                    <a:pt x="910" y="201"/>
                    <a:pt x="910" y="201"/>
                  </a:cubicBezTo>
                  <a:cubicBezTo>
                    <a:pt x="911" y="201"/>
                    <a:pt x="911" y="201"/>
                    <a:pt x="911" y="201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22"/>
                    <a:pt x="919" y="324"/>
                    <a:pt x="929" y="324"/>
                  </a:cubicBezTo>
                  <a:cubicBezTo>
                    <a:pt x="938" y="324"/>
                    <a:pt x="946" y="322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201"/>
                    <a:pt x="946" y="201"/>
                    <a:pt x="946" y="201"/>
                  </a:cubicBezTo>
                  <a:cubicBezTo>
                    <a:pt x="960" y="201"/>
                    <a:pt x="960" y="201"/>
                    <a:pt x="960" y="201"/>
                  </a:cubicBezTo>
                  <a:cubicBezTo>
                    <a:pt x="960" y="177"/>
                    <a:pt x="960" y="177"/>
                    <a:pt x="960" y="177"/>
                  </a:cubicBezTo>
                  <a:cubicBezTo>
                    <a:pt x="821" y="177"/>
                    <a:pt x="821" y="177"/>
                    <a:pt x="821" y="177"/>
                  </a:cubicBezTo>
                  <a:cubicBezTo>
                    <a:pt x="821" y="169"/>
                    <a:pt x="821" y="169"/>
                    <a:pt x="821" y="169"/>
                  </a:cubicBezTo>
                  <a:cubicBezTo>
                    <a:pt x="960" y="169"/>
                    <a:pt x="960" y="169"/>
                    <a:pt x="960" y="169"/>
                  </a:cubicBezTo>
                  <a:cubicBezTo>
                    <a:pt x="960" y="162"/>
                    <a:pt x="960" y="162"/>
                    <a:pt x="960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819" y="162"/>
                    <a:pt x="819" y="162"/>
                    <a:pt x="819" y="162"/>
                  </a:cubicBezTo>
                  <a:cubicBezTo>
                    <a:pt x="804" y="159"/>
                    <a:pt x="768" y="152"/>
                    <a:pt x="744" y="127"/>
                  </a:cubicBezTo>
                  <a:cubicBezTo>
                    <a:pt x="711" y="93"/>
                    <a:pt x="710" y="69"/>
                    <a:pt x="710" y="69"/>
                  </a:cubicBezTo>
                  <a:cubicBezTo>
                    <a:pt x="703" y="68"/>
                    <a:pt x="703" y="68"/>
                    <a:pt x="703" y="68"/>
                  </a:cubicBezTo>
                  <a:cubicBezTo>
                    <a:pt x="703" y="162"/>
                    <a:pt x="703" y="162"/>
                    <a:pt x="703" y="162"/>
                  </a:cubicBezTo>
                  <a:cubicBezTo>
                    <a:pt x="696" y="162"/>
                    <a:pt x="696" y="162"/>
                    <a:pt x="696" y="162"/>
                  </a:cubicBezTo>
                  <a:cubicBezTo>
                    <a:pt x="696" y="68"/>
                    <a:pt x="696" y="68"/>
                    <a:pt x="696" y="68"/>
                  </a:cubicBezTo>
                  <a:cubicBezTo>
                    <a:pt x="684" y="68"/>
                    <a:pt x="684" y="68"/>
                    <a:pt x="684" y="68"/>
                  </a:cubicBezTo>
                  <a:cubicBezTo>
                    <a:pt x="684" y="162"/>
                    <a:pt x="684" y="162"/>
                    <a:pt x="684" y="162"/>
                  </a:cubicBezTo>
                  <a:cubicBezTo>
                    <a:pt x="552" y="162"/>
                    <a:pt x="552" y="162"/>
                    <a:pt x="552" y="162"/>
                  </a:cubicBezTo>
                  <a:cubicBezTo>
                    <a:pt x="552" y="166"/>
                    <a:pt x="552" y="166"/>
                    <a:pt x="552" y="166"/>
                  </a:cubicBezTo>
                  <a:cubicBezTo>
                    <a:pt x="483" y="166"/>
                    <a:pt x="483" y="166"/>
                    <a:pt x="483" y="166"/>
                  </a:cubicBezTo>
                  <a:cubicBezTo>
                    <a:pt x="476" y="125"/>
                    <a:pt x="444" y="93"/>
                    <a:pt x="403" y="86"/>
                  </a:cubicBezTo>
                  <a:cubicBezTo>
                    <a:pt x="403" y="8"/>
                    <a:pt x="403" y="8"/>
                    <a:pt x="403" y="8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Rectangle 6"/>
            <p:cNvSpPr/>
            <p:nvPr/>
          </p:nvSpPr>
          <p:spPr>
            <a:xfrm>
              <a:off x="5494338" y="2794025"/>
              <a:ext cx="20638" cy="4763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Rectangle 7"/>
            <p:cNvSpPr/>
            <p:nvPr/>
          </p:nvSpPr>
          <p:spPr>
            <a:xfrm>
              <a:off x="5494338" y="2794025"/>
              <a:ext cx="20638" cy="4763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33" name="图片 32"/>
          <p:cNvPicPr/>
          <p:nvPr/>
        </p:nvPicPr>
        <p:blipFill>
          <a:blip r:embed="rId1"/>
          <a:srcRect r="59258"/>
          <a:stretch>
            <a:fillRect/>
          </a:stretch>
        </p:blipFill>
        <p:spPr>
          <a:xfrm>
            <a:off x="1" y="0"/>
            <a:ext cx="4967220" cy="6858000"/>
          </a:xfrm>
          <a:custGeom>
            <a:avLst/>
            <a:gdLst>
              <a:gd name="connsiteX0" fmla="*/ 0 w 4967220"/>
              <a:gd name="connsiteY0" fmla="*/ 0 h 6858000"/>
              <a:gd name="connsiteX1" fmla="*/ 4967220 w 4967220"/>
              <a:gd name="connsiteY1" fmla="*/ 0 h 6858000"/>
              <a:gd name="connsiteX2" fmla="*/ 3252720 w 4967220"/>
              <a:gd name="connsiteY2" fmla="*/ 6858000 h 6858000"/>
              <a:gd name="connsiteX3" fmla="*/ 0 w 49672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7220" h="6858000">
                <a:moveTo>
                  <a:pt x="0" y="0"/>
                </a:moveTo>
                <a:lnTo>
                  <a:pt x="4967220" y="0"/>
                </a:lnTo>
                <a:lnTo>
                  <a:pt x="32527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线连接符 33"/>
          <p:cNvCxnSpPr/>
          <p:nvPr>
            <p:custDataLst>
              <p:tags r:id="rId2"/>
            </p:custDataLst>
          </p:nvPr>
        </p:nvCxnSpPr>
        <p:spPr>
          <a:xfrm flipH="1">
            <a:off x="3235236" y="-71021"/>
            <a:ext cx="1759349" cy="702223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/>
          <p:nvPr/>
        </p:nvSpPr>
        <p:spPr>
          <a:xfrm>
            <a:off x="4373393" y="2898687"/>
            <a:ext cx="780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rgbClr val="09234F"/>
                </a:solidFill>
                <a:latin typeface="微软雅黑" panose="020B0503020204020204" charset="-122"/>
                <a:ea typeface="微软雅黑" panose="020B0503020204020204" charset="-122"/>
              </a:rPr>
              <a:t>人工智能应用法律</a:t>
            </a:r>
            <a:endParaRPr kumimoji="1" lang="zh-CN" altLang="en-US" sz="6000" b="1" dirty="0">
              <a:solidFill>
                <a:srgbClr val="0923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/>
          <p:nvPr/>
        </p:nvSpPr>
        <p:spPr>
          <a:xfrm>
            <a:off x="907656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第六部分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8" name="直线连接符 37"/>
          <p:cNvCxnSpPr/>
          <p:nvPr>
            <p:custDataLst>
              <p:tags r:id="rId3"/>
            </p:custDataLst>
          </p:nvPr>
        </p:nvCxnSpPr>
        <p:spPr>
          <a:xfrm>
            <a:off x="11524463" y="385408"/>
            <a:ext cx="415636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>
            <p:custDataLst>
              <p:tags r:id="rId4"/>
            </p:custDataLst>
          </p:nvPr>
        </p:nvCxnSpPr>
        <p:spPr>
          <a:xfrm>
            <a:off x="11856972" y="287169"/>
            <a:ext cx="0" cy="433905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4"/>
          <p:cNvGrpSpPr>
            <a:grpSpLocks noChangeAspect="1"/>
          </p:cNvGrpSpPr>
          <p:nvPr/>
        </p:nvGrpSpPr>
        <p:grpSpPr>
          <a:xfrm>
            <a:off x="10792276" y="483651"/>
            <a:ext cx="954333" cy="229535"/>
            <a:chOff x="2838" y="1917"/>
            <a:chExt cx="2004" cy="482"/>
          </a:xfrm>
          <a:solidFill>
            <a:srgbClr val="09234F"/>
          </a:solidFill>
        </p:grpSpPr>
        <p:sp>
          <p:nvSpPr>
            <p:cNvPr id="41" name="Freeform 5"/>
            <p:cNvSpPr/>
            <p:nvPr/>
          </p:nvSpPr>
          <p:spPr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Freeform 6"/>
            <p:cNvSpPr/>
            <p:nvPr/>
          </p:nvSpPr>
          <p:spPr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Freeform 7"/>
            <p:cNvSpPr/>
            <p:nvPr/>
          </p:nvSpPr>
          <p:spPr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Freeform 8"/>
            <p:cNvSpPr/>
            <p:nvPr/>
          </p:nvSpPr>
          <p:spPr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Freeform 9"/>
            <p:cNvSpPr/>
            <p:nvPr/>
          </p:nvSpPr>
          <p:spPr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Freeform 10"/>
            <p:cNvSpPr/>
            <p:nvPr/>
          </p:nvSpPr>
          <p:spPr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Freeform 11"/>
            <p:cNvSpPr/>
            <p:nvPr/>
          </p:nvSpPr>
          <p:spPr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Freeform 12"/>
            <p:cNvSpPr/>
            <p:nvPr/>
          </p:nvSpPr>
          <p:spPr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Freeform 13"/>
            <p:cNvSpPr/>
            <p:nvPr/>
          </p:nvSpPr>
          <p:spPr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Freeform 14"/>
            <p:cNvSpPr/>
            <p:nvPr/>
          </p:nvSpPr>
          <p:spPr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Freeform 15"/>
            <p:cNvSpPr/>
            <p:nvPr/>
          </p:nvSpPr>
          <p:spPr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Freeform 16"/>
            <p:cNvSpPr/>
            <p:nvPr/>
          </p:nvSpPr>
          <p:spPr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Freeform 17"/>
            <p:cNvSpPr/>
            <p:nvPr/>
          </p:nvSpPr>
          <p:spPr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Freeform 18"/>
            <p:cNvSpPr/>
            <p:nvPr/>
          </p:nvSpPr>
          <p:spPr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Freeform 19"/>
            <p:cNvSpPr/>
            <p:nvPr/>
          </p:nvSpPr>
          <p:spPr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Freeform 20"/>
            <p:cNvSpPr/>
            <p:nvPr/>
          </p:nvSpPr>
          <p:spPr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Freeform 21"/>
            <p:cNvSpPr/>
            <p:nvPr/>
          </p:nvSpPr>
          <p:spPr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Freeform 22"/>
            <p:cNvSpPr/>
            <p:nvPr/>
          </p:nvSpPr>
          <p:spPr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Freeform 23"/>
            <p:cNvSpPr/>
            <p:nvPr/>
          </p:nvSpPr>
          <p:spPr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Freeform 24"/>
            <p:cNvSpPr/>
            <p:nvPr/>
          </p:nvSpPr>
          <p:spPr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Freeform 25"/>
            <p:cNvSpPr/>
            <p:nvPr/>
          </p:nvSpPr>
          <p:spPr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Freeform 26"/>
            <p:cNvSpPr/>
            <p:nvPr/>
          </p:nvSpPr>
          <p:spPr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Freeform 27"/>
            <p:cNvSpPr/>
            <p:nvPr/>
          </p:nvSpPr>
          <p:spPr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Freeform 28"/>
            <p:cNvSpPr/>
            <p:nvPr/>
          </p:nvSpPr>
          <p:spPr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Freeform 29"/>
            <p:cNvSpPr/>
            <p:nvPr/>
          </p:nvSpPr>
          <p:spPr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Freeform 30"/>
            <p:cNvSpPr/>
            <p:nvPr/>
          </p:nvSpPr>
          <p:spPr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Freeform 31"/>
            <p:cNvSpPr/>
            <p:nvPr/>
          </p:nvSpPr>
          <p:spPr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Freeform 32"/>
            <p:cNvSpPr/>
            <p:nvPr/>
          </p:nvSpPr>
          <p:spPr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Freeform 34"/>
            <p:cNvSpPr/>
            <p:nvPr/>
          </p:nvSpPr>
          <p:spPr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Freeform 35"/>
            <p:cNvSpPr/>
            <p:nvPr/>
          </p:nvSpPr>
          <p:spPr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Freeform 36"/>
            <p:cNvSpPr/>
            <p:nvPr/>
          </p:nvSpPr>
          <p:spPr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Freeform 37"/>
            <p:cNvSpPr/>
            <p:nvPr/>
          </p:nvSpPr>
          <p:spPr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Freeform 38"/>
            <p:cNvSpPr/>
            <p:nvPr/>
          </p:nvSpPr>
          <p:spPr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Freeform 39"/>
            <p:cNvSpPr/>
            <p:nvPr/>
          </p:nvSpPr>
          <p:spPr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Freeform 40"/>
            <p:cNvSpPr/>
            <p:nvPr/>
          </p:nvSpPr>
          <p:spPr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Freeform 41"/>
            <p:cNvSpPr/>
            <p:nvPr/>
          </p:nvSpPr>
          <p:spPr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Freeform 42"/>
            <p:cNvSpPr/>
            <p:nvPr/>
          </p:nvSpPr>
          <p:spPr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Freeform 43"/>
            <p:cNvSpPr/>
            <p:nvPr/>
          </p:nvSpPr>
          <p:spPr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Freeform 44"/>
            <p:cNvSpPr/>
            <p:nvPr/>
          </p:nvSpPr>
          <p:spPr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Freeform 45"/>
            <p:cNvSpPr/>
            <p:nvPr/>
          </p:nvSpPr>
          <p:spPr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Freeform 46"/>
            <p:cNvSpPr/>
            <p:nvPr/>
          </p:nvSpPr>
          <p:spPr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Freeform 47"/>
            <p:cNvSpPr/>
            <p:nvPr/>
          </p:nvSpPr>
          <p:spPr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Freeform 48"/>
            <p:cNvSpPr/>
            <p:nvPr/>
          </p:nvSpPr>
          <p:spPr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Freeform 49"/>
            <p:cNvSpPr/>
            <p:nvPr/>
          </p:nvSpPr>
          <p:spPr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94" name="直线连接符 93"/>
          <p:cNvCxnSpPr/>
          <p:nvPr>
            <p:custDataLst>
              <p:tags r:id="rId5"/>
            </p:custDataLst>
          </p:nvPr>
        </p:nvCxnSpPr>
        <p:spPr>
          <a:xfrm>
            <a:off x="3869198" y="6468813"/>
            <a:ext cx="8070903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>
            <p:custDataLst>
              <p:tags r:id="rId6"/>
            </p:custDataLst>
          </p:nvPr>
        </p:nvCxnSpPr>
        <p:spPr>
          <a:xfrm>
            <a:off x="943277" y="3811604"/>
            <a:ext cx="19731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/>
          <p:cNvCxnSpPr/>
          <p:nvPr>
            <p:custDataLst>
              <p:tags r:id="rId7"/>
            </p:custDataLst>
          </p:nvPr>
        </p:nvCxnSpPr>
        <p:spPr>
          <a:xfrm>
            <a:off x="943278" y="3957767"/>
            <a:ext cx="66480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三角形 8"/>
          <p:cNvSpPr/>
          <p:nvPr/>
        </p:nvSpPr>
        <p:spPr>
          <a:xfrm rot="5400000">
            <a:off x="3231934" y="3389588"/>
            <a:ext cx="252249" cy="217456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phClr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2"/>
          <p:cNvSpPr/>
          <p:nvPr/>
        </p:nvSpPr>
        <p:spPr>
          <a:xfrm>
            <a:off x="692367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alpha val="20000"/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AI系统可能因训练数据偏差导致算法歧视，如招聘软件对特定性别或种族的不公平筛选。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1" name="矩形: 圆角 4"/>
          <p:cNvSpPr/>
          <p:nvPr/>
        </p:nvSpPr>
        <p:spPr>
          <a:xfrm>
            <a:off x="692367" y="3112467"/>
            <a:ext cx="1542802" cy="539739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152400" dist="38100" dir="2700000" algn="tl" rotWithShape="0">
              <a:schemeClr val="accent1">
                <a:alpha val="20000"/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算法歧视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2" name="矩形: 圆角 6"/>
          <p:cNvSpPr/>
          <p:nvPr/>
        </p:nvSpPr>
        <p:spPr>
          <a:xfrm>
            <a:off x="4301000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alpha val="20000"/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自动化决策过程中，AI可能无意中放大了人类的偏见，例如信贷审批中对某些群体的不利影响。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6" name="矩形: 圆角 8"/>
          <p:cNvSpPr/>
          <p:nvPr/>
        </p:nvSpPr>
        <p:spPr>
          <a:xfrm>
            <a:off x="4301000" y="3112467"/>
            <a:ext cx="1542802" cy="539739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152400" dist="38100" dir="2700000" algn="tl" rotWithShape="0">
              <a:schemeClr val="accent1">
                <a:alpha val="20000"/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自动化偏见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pic>
        <p:nvPicPr>
          <p:cNvPr id="18" name="图片 17" descr="C:/Users/33549/AppData/Roaming/Kingsoft/office6/wppai/generateppt/0AEAD2751CAC48FFB232FD9F3AC2936D.jpg0AEAD2751CAC48FFB232FD9F3AC2936D"/>
          <p:cNvPicPr/>
          <p:nvPr/>
        </p:nvPicPr>
        <p:blipFill rotWithShape="1">
          <a:blip r:embed="rId1"/>
          <a:srcRect l="21382" r="21382"/>
          <a:stretch>
            <a:fillRect/>
          </a:stretch>
        </p:blipFill>
        <p:spPr>
          <a:xfrm>
            <a:off x="5925297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</p:pic>
      <p:sp>
        <p:nvSpPr>
          <p:cNvPr id="20" name="矩形: 圆角 7"/>
          <p:cNvSpPr/>
          <p:nvPr/>
        </p:nvSpPr>
        <p:spPr>
          <a:xfrm>
            <a:off x="7892487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alpha val="20000"/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AI技术在处理个人数据时可能侵犯隐私，如面部识别技术在未经同意的情况下用于监控。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21" name="矩形: 圆角 9"/>
          <p:cNvSpPr/>
          <p:nvPr/>
        </p:nvSpPr>
        <p:spPr>
          <a:xfrm>
            <a:off x="7892487" y="3112467"/>
            <a:ext cx="1542802" cy="539739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152400" dist="38100" dir="2700000" algn="tl" rotWithShape="0">
              <a:schemeClr val="accent1">
                <a:alpha val="20000"/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隐私侵犯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pic>
        <p:nvPicPr>
          <p:cNvPr id="22" name="图片 21" descr="C:/Users/33549/AppData/Roaming/Kingsoft/office6/wppai/generateppt/4D86484A38BA4D92A47DBE1C6594E649.jpg4D86484A38BA4D92A47DBE1C6594E649"/>
          <p:cNvPicPr/>
          <p:nvPr/>
        </p:nvPicPr>
        <p:blipFill rotWithShape="1">
          <a:blip r:embed="rId2"/>
          <a:srcRect l="21882" r="21882"/>
          <a:stretch>
            <a:fillRect/>
          </a:stretch>
        </p:blipFill>
        <p:spPr>
          <a:xfrm>
            <a:off x="9516785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</p:pic>
      <p:pic>
        <p:nvPicPr>
          <p:cNvPr id="23" name="图片 22" descr="C:/Users/33549/AppData/Roaming/Kingsoft/office6/wppai/generateppt/64384F7829844F3F942D0679A08C3BDC.jpg64384F7829844F3F942D0679A08C3BDC"/>
          <p:cNvPicPr/>
          <p:nvPr/>
        </p:nvPicPr>
        <p:blipFill rotWithShape="1">
          <a:blip r:embed="rId3"/>
          <a:srcRect l="29765" r="29765"/>
          <a:stretch>
            <a:fillRect/>
          </a:stretch>
        </p:blipFill>
        <p:spPr>
          <a:xfrm>
            <a:off x="2316664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</p:pic>
      <p:sp>
        <p:nvSpPr>
          <p:cNvPr id="90" name="文本框 89"/>
          <p:cNvSpPr/>
          <p:nvPr/>
        </p:nvSpPr>
        <p:spPr>
          <a:xfrm>
            <a:off x="154983" y="69743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人工智能应用风险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0" y="458470"/>
            <a:ext cx="5761990" cy="2883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VCG41N11347029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contrast="-6000"/>
          </a:blip>
          <a:srcRect t="9657" b="9657"/>
          <a:stretch>
            <a:fillRect/>
          </a:stretch>
        </p:blipFill>
        <p:spPr>
          <a:xfrm>
            <a:off x="5761990" y="459740"/>
            <a:ext cx="6430010" cy="2882265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rcRect t="5327" b="3505"/>
          <a:stretch>
            <a:fillRect/>
          </a:stretch>
        </p:blipFill>
        <p:spPr>
          <a:xfrm>
            <a:off x="0" y="3510915"/>
            <a:ext cx="6430645" cy="28905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65000"/>
              </a:schemeClr>
            </a:solidFill>
          </a:ln>
        </p:spPr>
      </p:pic>
      <p:sp>
        <p:nvSpPr>
          <p:cNvPr id="36" name="正文"/>
          <p:cNvSpPr txBox="1"/>
          <p:nvPr>
            <p:custDataLst>
              <p:tags r:id="rId6"/>
            </p:custDataLst>
          </p:nvPr>
        </p:nvSpPr>
        <p:spPr>
          <a:xfrm>
            <a:off x="699770" y="1929130"/>
            <a:ext cx="4590414" cy="1050290"/>
          </a:xfrm>
          <a:prstGeom prst="rect">
            <a:avLst/>
          </a:prstGeom>
          <a:noFill/>
        </p:spPr>
        <p:txBody>
          <a:bodyPr wrap="square" lIns="324000" tIns="0" rIns="180000" bIns="0" rtlCol="0" anchor="t" anchorCtr="0">
            <a:normAutofit fontScale="90000" lnSpcReduction="20000"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en-US" sz="2200">
                <a:solidFill>
                  <a:schemeClr val="bg1"/>
                </a:solidFill>
                <a:sym typeface="+mn-ea"/>
              </a:rPr>
              <a:t>          </a:t>
            </a:r>
            <a:r>
              <a:rPr sz="2200">
                <a:solidFill>
                  <a:schemeClr val="bg1"/>
                </a:solidFill>
                <a:sym typeface="+mn-ea"/>
              </a:rPr>
              <a:t>自然语言处理技术</a:t>
            </a:r>
            <a:endParaRPr sz="2200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sz="1400">
                <a:solidFill>
                  <a:schemeClr val="bg1"/>
                </a:solidFill>
                <a:sym typeface="+mn-ea"/>
              </a:rPr>
              <a:t>自然语言处理技术能够对法律文书、判决书、合同等进行深入分析和理解,从而实现自动摘要、问答、文本生成等功能，为法律从业者提供高效的信息获取和处理方式。 </a:t>
            </a:r>
            <a:endParaRPr lang="zh-CN" altLang="en-US" sz="1400" spc="15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7"/>
            </p:custDataLst>
          </p:nvPr>
        </p:nvSpPr>
        <p:spPr>
          <a:xfrm>
            <a:off x="6431280" y="3510915"/>
            <a:ext cx="5760720" cy="2890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正文"/>
          <p:cNvSpPr txBox="1"/>
          <p:nvPr>
            <p:custDataLst>
              <p:tags r:id="rId8"/>
            </p:custDataLst>
          </p:nvPr>
        </p:nvSpPr>
        <p:spPr>
          <a:xfrm>
            <a:off x="7016750" y="4277360"/>
            <a:ext cx="4590415" cy="1723390"/>
          </a:xfrm>
          <a:prstGeom prst="rect">
            <a:avLst/>
          </a:prstGeom>
          <a:noFill/>
        </p:spPr>
        <p:txBody>
          <a:bodyPr wrap="square" lIns="324000" tIns="0" rIns="144000" bIns="0" rtlCol="0" anchor="t" anchorCtr="0">
            <a:normAutofit fontScale="45000"/>
          </a:bodyPr>
          <a:lstStyle/>
          <a:p>
            <a:pPr indent="0" algn="l" fontAlgn="auto">
              <a:lnSpc>
                <a:spcPct val="130000"/>
              </a:lnSpc>
            </a:pPr>
            <a:r>
              <a:rPr lang="en-US" altLang="zh-CN" sz="4445" spc="150" dirty="0">
                <a:solidFill>
                  <a:schemeClr val="bg1"/>
                </a:solidFill>
                <a:latin typeface="等线" panose="02010600030101010101" charset="-122"/>
                <a:cs typeface="+mn-ea"/>
                <a:sym typeface="+mn-ea"/>
              </a:rPr>
              <a:t>             </a:t>
            </a:r>
            <a:r>
              <a:rPr lang="zh-CN" altLang="en-US" sz="4445" spc="150" dirty="0">
                <a:solidFill>
                  <a:schemeClr val="bg1"/>
                </a:solidFill>
                <a:latin typeface="等线" panose="02010600030101010101" charset="-122"/>
                <a:cs typeface="+mn-ea"/>
                <a:sym typeface="+mn-ea"/>
              </a:rPr>
              <a:t>机器学习技术</a:t>
            </a:r>
            <a:endParaRPr lang="zh-CN" altLang="en-US" sz="2900" spc="150" dirty="0">
              <a:solidFill>
                <a:schemeClr val="bg1"/>
              </a:solidFill>
              <a:latin typeface="等线" panose="02010600030101010101" charset="-122"/>
              <a:cs typeface="+mn-ea"/>
              <a:sym typeface="+mn-ea"/>
            </a:endParaRPr>
          </a:p>
          <a:p>
            <a:pPr indent="0" algn="l" fontAlgn="auto">
              <a:lnSpc>
                <a:spcPct val="130000"/>
              </a:lnSpc>
            </a:pPr>
            <a:r>
              <a:rPr lang="zh-CN" altLang="en-US" sz="3400" spc="150" dirty="0">
                <a:solidFill>
                  <a:schemeClr val="bg1"/>
                </a:solidFill>
                <a:latin typeface="等线" panose="02010600030101010101" charset="-122"/>
                <a:cs typeface="+mn-ea"/>
                <a:sym typeface="+mn-ea"/>
              </a:rPr>
              <a:t>法律规则和判决模式，为新的案件预测可能的判决结果,为律师提供决策支持。同时,机器学习也可用于合同条款的自动审查和风险评估。</a:t>
            </a:r>
            <a:endParaRPr lang="zh-CN" altLang="en-US" sz="3400" spc="150" dirty="0">
              <a:solidFill>
                <a:schemeClr val="bg1"/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72720" y="556260"/>
            <a:ext cx="4590415" cy="705485"/>
          </a:xfrm>
        </p:spPr>
        <p:txBody>
          <a:bodyPr vert="horz" lIns="90170" tIns="46990" rIns="90170" bIns="46990" rtlCol="0" anchor="ctr" anchorCtr="0">
            <a:normAutofit fontScale="90000"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 dirty="0">
                <a:solidFill>
                  <a:srgbClr val="FFFFFF"/>
                </a:solidFill>
                <a:latin typeface="+mj-ea"/>
                <a:ea typeface="+mj-ea"/>
                <a:sym typeface="+mn-ea"/>
              </a:rPr>
              <a:t>人工智能法律法规应用</a:t>
            </a:r>
            <a:endParaRPr lang="zh-CN" altLang="en-US" sz="3600" dirty="0">
              <a:solidFill>
                <a:srgbClr val="FFFFFF"/>
              </a:solidFill>
              <a:latin typeface="+mj-ea"/>
              <a:ea typeface="+mj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图片 292"/>
          <p:cNvPicPr/>
          <p:nvPr/>
        </p:nvPicPr>
        <p:blipFill rotWithShape="1">
          <a:blip r:embed="rId1"/>
          <a:srcRect t="91456"/>
          <a:stretch>
            <a:fillRect/>
          </a:stretch>
        </p:blipFill>
        <p:spPr>
          <a:xfrm>
            <a:off x="0" y="6272090"/>
            <a:ext cx="12192000" cy="585911"/>
          </a:xfrm>
          <a:prstGeom prst="rect">
            <a:avLst/>
          </a:prstGeom>
        </p:spPr>
      </p:pic>
      <p:pic>
        <p:nvPicPr>
          <p:cNvPr id="141" name="图片 140"/>
          <p:cNvPicPr/>
          <p:nvPr/>
        </p:nvPicPr>
        <p:blipFill rotWithShape="1">
          <a:blip r:embed="rId1"/>
          <a:srcRect t="-1" b="68137"/>
          <a:stretch>
            <a:fillRect/>
          </a:stretch>
        </p:blipFill>
        <p:spPr>
          <a:xfrm>
            <a:off x="1" y="-1"/>
            <a:ext cx="12191999" cy="2185066"/>
          </a:xfrm>
          <a:custGeom>
            <a:avLst/>
            <a:gdLst>
              <a:gd name="connsiteX0" fmla="*/ 0 w 12191999"/>
              <a:gd name="connsiteY0" fmla="*/ 0 h 2185066"/>
              <a:gd name="connsiteX1" fmla="*/ 12191999 w 12191999"/>
              <a:gd name="connsiteY1" fmla="*/ 0 h 2185066"/>
              <a:gd name="connsiteX2" fmla="*/ 12191999 w 12191999"/>
              <a:gd name="connsiteY2" fmla="*/ 1671146 h 2185066"/>
              <a:gd name="connsiteX3" fmla="*/ 7885128 w 12191999"/>
              <a:gd name="connsiteY3" fmla="*/ 1671146 h 2185066"/>
              <a:gd name="connsiteX4" fmla="*/ 7756648 w 12191999"/>
              <a:gd name="connsiteY4" fmla="*/ 2185066 h 2185066"/>
              <a:gd name="connsiteX5" fmla="*/ 4435352 w 12191999"/>
              <a:gd name="connsiteY5" fmla="*/ 2185066 h 2185066"/>
              <a:gd name="connsiteX6" fmla="*/ 4306872 w 12191999"/>
              <a:gd name="connsiteY6" fmla="*/ 1671146 h 2185066"/>
              <a:gd name="connsiteX7" fmla="*/ 0 w 12191999"/>
              <a:gd name="connsiteY7" fmla="*/ 1671146 h 21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2185066">
                <a:moveTo>
                  <a:pt x="0" y="0"/>
                </a:moveTo>
                <a:lnTo>
                  <a:pt x="12191999" y="0"/>
                </a:lnTo>
                <a:lnTo>
                  <a:pt x="12191999" y="1671146"/>
                </a:lnTo>
                <a:lnTo>
                  <a:pt x="7885128" y="1671146"/>
                </a:lnTo>
                <a:lnTo>
                  <a:pt x="7756648" y="2185066"/>
                </a:lnTo>
                <a:lnTo>
                  <a:pt x="4435352" y="2185066"/>
                </a:lnTo>
                <a:lnTo>
                  <a:pt x="4306872" y="1671146"/>
                </a:lnTo>
                <a:lnTo>
                  <a:pt x="0" y="1671146"/>
                </a:lnTo>
                <a:close/>
              </a:path>
            </a:pathLst>
          </a:custGeom>
        </p:spPr>
      </p:pic>
      <p:sp>
        <p:nvSpPr>
          <p:cNvPr id="4" name="文本框 3"/>
          <p:cNvSpPr/>
          <p:nvPr/>
        </p:nvSpPr>
        <p:spPr>
          <a:xfrm>
            <a:off x="4132875" y="220764"/>
            <a:ext cx="3873991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8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kumimoji="1" lang="en-US" altLang="zh-CN" sz="88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zh-CN" altLang="en-US" sz="88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kumimoji="1" lang="zh-CN" altLang="en-US" sz="8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文本框 104"/>
          <p:cNvSpPr/>
          <p:nvPr/>
        </p:nvSpPr>
        <p:spPr>
          <a:xfrm>
            <a:off x="5312035" y="1676680"/>
            <a:ext cx="153650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kumimoji="1" lang="zh-CN" altLang="en-US" sz="13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0" name="直线连接符 109"/>
          <p:cNvCxnSpPr/>
          <p:nvPr>
            <p:custDataLst>
              <p:tags r:id="rId2"/>
            </p:custDataLst>
          </p:nvPr>
        </p:nvCxnSpPr>
        <p:spPr>
          <a:xfrm flipH="1">
            <a:off x="6873166" y="1851884"/>
            <a:ext cx="7321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/>
          <p:cNvCxnSpPr/>
          <p:nvPr>
            <p:custDataLst>
              <p:tags r:id="rId3"/>
            </p:custDataLst>
          </p:nvPr>
        </p:nvCxnSpPr>
        <p:spPr>
          <a:xfrm flipH="1">
            <a:off x="4552482" y="1851884"/>
            <a:ext cx="7321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4"/>
          <p:cNvGrpSpPr>
            <a:grpSpLocks noChangeAspect="1"/>
          </p:cNvGrpSpPr>
          <p:nvPr/>
        </p:nvGrpSpPr>
        <p:grpSpPr>
          <a:xfrm>
            <a:off x="10662665" y="6408420"/>
            <a:ext cx="1381123" cy="332187"/>
            <a:chOff x="2838" y="1917"/>
            <a:chExt cx="2004" cy="482"/>
          </a:xfrm>
          <a:solidFill>
            <a:schemeClr val="bg1"/>
          </a:solidFill>
        </p:grpSpPr>
        <p:sp>
          <p:nvSpPr>
            <p:cNvPr id="191" name="Freeform 5"/>
            <p:cNvSpPr/>
            <p:nvPr/>
          </p:nvSpPr>
          <p:spPr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2" name="Freeform 6"/>
            <p:cNvSpPr/>
            <p:nvPr/>
          </p:nvSpPr>
          <p:spPr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3" name="Freeform 7"/>
            <p:cNvSpPr/>
            <p:nvPr/>
          </p:nvSpPr>
          <p:spPr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4" name="Freeform 8"/>
            <p:cNvSpPr/>
            <p:nvPr/>
          </p:nvSpPr>
          <p:spPr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5" name="Freeform 9"/>
            <p:cNvSpPr/>
            <p:nvPr/>
          </p:nvSpPr>
          <p:spPr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6" name="Freeform 10"/>
            <p:cNvSpPr/>
            <p:nvPr/>
          </p:nvSpPr>
          <p:spPr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7" name="Freeform 11"/>
            <p:cNvSpPr/>
            <p:nvPr/>
          </p:nvSpPr>
          <p:spPr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8" name="Freeform 12"/>
            <p:cNvSpPr/>
            <p:nvPr/>
          </p:nvSpPr>
          <p:spPr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9" name="Freeform 13"/>
            <p:cNvSpPr/>
            <p:nvPr/>
          </p:nvSpPr>
          <p:spPr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0" name="Freeform 14"/>
            <p:cNvSpPr/>
            <p:nvPr/>
          </p:nvSpPr>
          <p:spPr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1" name="Freeform 15"/>
            <p:cNvSpPr/>
            <p:nvPr/>
          </p:nvSpPr>
          <p:spPr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2" name="Freeform 16"/>
            <p:cNvSpPr/>
            <p:nvPr/>
          </p:nvSpPr>
          <p:spPr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3" name="Freeform 17"/>
            <p:cNvSpPr/>
            <p:nvPr/>
          </p:nvSpPr>
          <p:spPr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5" name="Freeform 18"/>
            <p:cNvSpPr/>
            <p:nvPr/>
          </p:nvSpPr>
          <p:spPr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6" name="Freeform 19"/>
            <p:cNvSpPr/>
            <p:nvPr/>
          </p:nvSpPr>
          <p:spPr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7" name="Freeform 20"/>
            <p:cNvSpPr/>
            <p:nvPr/>
          </p:nvSpPr>
          <p:spPr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8" name="Freeform 21"/>
            <p:cNvSpPr/>
            <p:nvPr/>
          </p:nvSpPr>
          <p:spPr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4" name="Freeform 22"/>
            <p:cNvSpPr/>
            <p:nvPr/>
          </p:nvSpPr>
          <p:spPr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5" name="Freeform 23"/>
            <p:cNvSpPr/>
            <p:nvPr/>
          </p:nvSpPr>
          <p:spPr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6" name="Freeform 24"/>
            <p:cNvSpPr/>
            <p:nvPr/>
          </p:nvSpPr>
          <p:spPr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7" name="Freeform 25"/>
            <p:cNvSpPr/>
            <p:nvPr/>
          </p:nvSpPr>
          <p:spPr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8" name="Freeform 26"/>
            <p:cNvSpPr/>
            <p:nvPr/>
          </p:nvSpPr>
          <p:spPr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9" name="Freeform 27"/>
            <p:cNvSpPr/>
            <p:nvPr/>
          </p:nvSpPr>
          <p:spPr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0" name="Freeform 28"/>
            <p:cNvSpPr/>
            <p:nvPr/>
          </p:nvSpPr>
          <p:spPr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1" name="Freeform 29"/>
            <p:cNvSpPr/>
            <p:nvPr/>
          </p:nvSpPr>
          <p:spPr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2" name="Freeform 30"/>
            <p:cNvSpPr/>
            <p:nvPr/>
          </p:nvSpPr>
          <p:spPr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3" name="Freeform 31"/>
            <p:cNvSpPr/>
            <p:nvPr/>
          </p:nvSpPr>
          <p:spPr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4" name="Freeform 32"/>
            <p:cNvSpPr/>
            <p:nvPr/>
          </p:nvSpPr>
          <p:spPr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5" name="Freeform 33"/>
            <p:cNvSpPr/>
            <p:nvPr/>
          </p:nvSpPr>
          <p:spPr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6" name="Freeform 34"/>
            <p:cNvSpPr/>
            <p:nvPr/>
          </p:nvSpPr>
          <p:spPr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7" name="Freeform 35"/>
            <p:cNvSpPr/>
            <p:nvPr/>
          </p:nvSpPr>
          <p:spPr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8" name="Freeform 36"/>
            <p:cNvSpPr/>
            <p:nvPr/>
          </p:nvSpPr>
          <p:spPr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9" name="Freeform 37"/>
            <p:cNvSpPr/>
            <p:nvPr/>
          </p:nvSpPr>
          <p:spPr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0" name="Freeform 38"/>
            <p:cNvSpPr/>
            <p:nvPr/>
          </p:nvSpPr>
          <p:spPr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1" name="Freeform 39"/>
            <p:cNvSpPr/>
            <p:nvPr/>
          </p:nvSpPr>
          <p:spPr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2" name="Freeform 40"/>
            <p:cNvSpPr/>
            <p:nvPr/>
          </p:nvSpPr>
          <p:spPr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3" name="Freeform 41"/>
            <p:cNvSpPr/>
            <p:nvPr/>
          </p:nvSpPr>
          <p:spPr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4" name="Freeform 42"/>
            <p:cNvSpPr/>
            <p:nvPr/>
          </p:nvSpPr>
          <p:spPr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5" name="Freeform 43"/>
            <p:cNvSpPr/>
            <p:nvPr/>
          </p:nvSpPr>
          <p:spPr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6" name="Freeform 44"/>
            <p:cNvSpPr/>
            <p:nvPr/>
          </p:nvSpPr>
          <p:spPr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7" name="Freeform 45"/>
            <p:cNvSpPr/>
            <p:nvPr/>
          </p:nvSpPr>
          <p:spPr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8" name="Freeform 46"/>
            <p:cNvSpPr/>
            <p:nvPr/>
          </p:nvSpPr>
          <p:spPr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9" name="Freeform 47"/>
            <p:cNvSpPr/>
            <p:nvPr/>
          </p:nvSpPr>
          <p:spPr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0" name="Freeform 48"/>
            <p:cNvSpPr/>
            <p:nvPr/>
          </p:nvSpPr>
          <p:spPr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1" name="Freeform 49"/>
            <p:cNvSpPr/>
            <p:nvPr/>
          </p:nvSpPr>
          <p:spPr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94" name="直线连接符 293"/>
          <p:cNvCxnSpPr/>
          <p:nvPr>
            <p:custDataLst>
              <p:tags r:id="rId4"/>
            </p:custDataLst>
          </p:nvPr>
        </p:nvCxnSpPr>
        <p:spPr>
          <a:xfrm flipH="1">
            <a:off x="-6000" y="6246043"/>
            <a:ext cx="12204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文本框 322"/>
          <p:cNvSpPr/>
          <p:nvPr/>
        </p:nvSpPr>
        <p:spPr>
          <a:xfrm>
            <a:off x="1675087" y="296881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09234F"/>
                </a:solidFill>
                <a:latin typeface="微软雅黑" panose="020B0503020204020204" charset="-122"/>
                <a:ea typeface="微软雅黑" panose="020B0503020204020204" charset="-122"/>
              </a:rPr>
              <a:t>法律基础</a:t>
            </a:r>
            <a:endParaRPr kumimoji="1" lang="zh-CN" altLang="en-US" sz="2800" dirty="0">
              <a:solidFill>
                <a:srgbClr val="0923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4" name="文本框 323"/>
          <p:cNvSpPr/>
          <p:nvPr/>
        </p:nvSpPr>
        <p:spPr>
          <a:xfrm>
            <a:off x="4626402" y="2985172"/>
            <a:ext cx="1190771" cy="1103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09234F"/>
                </a:solidFill>
                <a:latin typeface="微软雅黑" panose="020B0503020204020204" charset="-122"/>
                <a:ea typeface="微软雅黑" panose="020B0503020204020204" charset="-122"/>
              </a:rPr>
              <a:t>计算机技术及案例</a:t>
            </a:r>
            <a:endParaRPr kumimoji="1" lang="zh-CN" altLang="en-US" sz="2800" dirty="0">
              <a:solidFill>
                <a:srgbClr val="0923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6" name="文本框 325"/>
          <p:cNvSpPr/>
          <p:nvPr/>
        </p:nvSpPr>
        <p:spPr>
          <a:xfrm>
            <a:off x="9229485" y="299710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09234F"/>
                </a:solidFill>
                <a:latin typeface="微软雅黑" panose="020B0503020204020204" charset="-122"/>
                <a:ea typeface="微软雅黑" panose="020B0503020204020204" charset="-122"/>
              </a:rPr>
              <a:t>知识产权</a:t>
            </a:r>
            <a:endParaRPr kumimoji="1" lang="zh-CN" altLang="en-US" sz="2800" dirty="0">
              <a:solidFill>
                <a:srgbClr val="0923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" name="文本框 326"/>
          <p:cNvSpPr/>
          <p:nvPr/>
        </p:nvSpPr>
        <p:spPr>
          <a:xfrm>
            <a:off x="3280459" y="4646966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09234F"/>
                </a:solidFill>
                <a:latin typeface="微软雅黑" panose="020B0503020204020204" charset="-122"/>
                <a:ea typeface="微软雅黑" panose="020B0503020204020204" charset="-122"/>
              </a:rPr>
              <a:t>数据保护</a:t>
            </a:r>
            <a:endParaRPr kumimoji="1" lang="zh-CN" altLang="en-US" sz="2800" dirty="0">
              <a:solidFill>
                <a:srgbClr val="0923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8" name="文本框 327"/>
          <p:cNvSpPr/>
          <p:nvPr/>
        </p:nvSpPr>
        <p:spPr>
          <a:xfrm>
            <a:off x="7913553" y="464695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09234F"/>
                </a:solidFill>
                <a:latin typeface="微软雅黑" panose="020B0503020204020204" charset="-122"/>
                <a:ea typeface="微软雅黑" panose="020B0503020204020204" charset="-122"/>
              </a:rPr>
              <a:t>应用法律风险</a:t>
            </a:r>
            <a:endParaRPr kumimoji="1" lang="zh-CN" altLang="en-US" sz="2800" dirty="0">
              <a:solidFill>
                <a:srgbClr val="0923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9" name="文本框 328"/>
          <p:cNvSpPr/>
          <p:nvPr/>
        </p:nvSpPr>
        <p:spPr>
          <a:xfrm>
            <a:off x="748976" y="2844048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en-US" altLang="zh-CN" sz="6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1" name="文本框 330"/>
          <p:cNvSpPr/>
          <p:nvPr/>
        </p:nvSpPr>
        <p:spPr>
          <a:xfrm>
            <a:off x="3526533" y="2826867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en-US" altLang="zh-CN" sz="6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5" name="文本框 334"/>
          <p:cNvSpPr/>
          <p:nvPr/>
        </p:nvSpPr>
        <p:spPr>
          <a:xfrm>
            <a:off x="2127187" y="4400447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en-US" altLang="zh-CN" sz="6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" name="文本框 336"/>
          <p:cNvSpPr/>
          <p:nvPr/>
        </p:nvSpPr>
        <p:spPr>
          <a:xfrm>
            <a:off x="6848438" y="4400430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1" lang="en-US" altLang="zh-CN" sz="6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9" name="文本框 338"/>
          <p:cNvSpPr/>
          <p:nvPr/>
        </p:nvSpPr>
        <p:spPr>
          <a:xfrm>
            <a:off x="8006439" y="2750689"/>
            <a:ext cx="10299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en-US" altLang="zh-CN" sz="6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线连接符 34"/>
          <p:cNvCxnSpPr/>
          <p:nvPr>
            <p:custDataLst>
              <p:tags r:id="rId5"/>
            </p:custDataLst>
          </p:nvPr>
        </p:nvCxnSpPr>
        <p:spPr>
          <a:xfrm>
            <a:off x="853441" y="4130040"/>
            <a:ext cx="1062590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 15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9545" y="581892"/>
            <a:ext cx="11170227" cy="5777345"/>
          </a:xfrm>
          <a:prstGeom prst="rect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grpSp>
        <p:nvGrpSpPr>
          <p:cNvPr id="105" name="Group 67"/>
          <p:cNvGrpSpPr>
            <a:grpSpLocks noChangeAspect="1"/>
          </p:cNvGrpSpPr>
          <p:nvPr/>
        </p:nvGrpSpPr>
        <p:grpSpPr>
          <a:xfrm>
            <a:off x="1282959" y="2449038"/>
            <a:ext cx="2215615" cy="2222815"/>
            <a:chOff x="594" y="467"/>
            <a:chExt cx="1846" cy="1852"/>
          </a:xfrm>
          <a:solidFill>
            <a:schemeClr val="bg1"/>
          </a:solidFill>
        </p:grpSpPr>
        <p:sp>
          <p:nvSpPr>
            <p:cNvPr id="106" name="Rectangle 68"/>
            <p:cNvSpPr/>
            <p:nvPr/>
          </p:nvSpPr>
          <p:spPr>
            <a:xfrm>
              <a:off x="1779" y="1208"/>
              <a:ext cx="10" cy="2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Freeform 69"/>
            <p:cNvSpPr/>
            <p:nvPr/>
          </p:nvSpPr>
          <p:spPr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Freeform 70"/>
            <p:cNvSpPr/>
            <p:nvPr/>
          </p:nvSpPr>
          <p:spPr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9" name="Freeform 71"/>
            <p:cNvSpPr/>
            <p:nvPr/>
          </p:nvSpPr>
          <p:spPr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0" name="Freeform 72"/>
            <p:cNvSpPr/>
            <p:nvPr/>
          </p:nvSpPr>
          <p:spPr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Freeform 73"/>
            <p:cNvSpPr/>
            <p:nvPr/>
          </p:nvSpPr>
          <p:spPr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2" name="Freeform 74"/>
            <p:cNvSpPr/>
            <p:nvPr/>
          </p:nvSpPr>
          <p:spPr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3" name="Freeform 75"/>
            <p:cNvSpPr/>
            <p:nvPr/>
          </p:nvSpPr>
          <p:spPr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Freeform 76"/>
            <p:cNvSpPr/>
            <p:nvPr/>
          </p:nvSpPr>
          <p:spPr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5" name="Freeform 77"/>
            <p:cNvSpPr/>
            <p:nvPr/>
          </p:nvSpPr>
          <p:spPr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6" name="Freeform 78"/>
            <p:cNvSpPr/>
            <p:nvPr/>
          </p:nvSpPr>
          <p:spPr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Freeform 79"/>
            <p:cNvSpPr/>
            <p:nvPr/>
          </p:nvSpPr>
          <p:spPr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5" name="Freeform 80"/>
            <p:cNvSpPr/>
            <p:nvPr/>
          </p:nvSpPr>
          <p:spPr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Freeform 81"/>
            <p:cNvSpPr/>
            <p:nvPr/>
          </p:nvSpPr>
          <p:spPr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7" name="Freeform 82"/>
            <p:cNvSpPr/>
            <p:nvPr/>
          </p:nvSpPr>
          <p:spPr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8" name="Freeform 83"/>
            <p:cNvSpPr/>
            <p:nvPr/>
          </p:nvSpPr>
          <p:spPr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9" name="Freeform 84"/>
            <p:cNvSpPr/>
            <p:nvPr/>
          </p:nvSpPr>
          <p:spPr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0" name="Freeform 85"/>
            <p:cNvSpPr/>
            <p:nvPr/>
          </p:nvSpPr>
          <p:spPr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1" name="Freeform 86"/>
            <p:cNvSpPr/>
            <p:nvPr/>
          </p:nvSpPr>
          <p:spPr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2" name="Freeform 87"/>
            <p:cNvSpPr/>
            <p:nvPr/>
          </p:nvSpPr>
          <p:spPr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5" name="Group 4"/>
          <p:cNvGrpSpPr>
            <a:grpSpLocks noChangeAspect="1"/>
          </p:cNvGrpSpPr>
          <p:nvPr/>
        </p:nvGrpSpPr>
        <p:grpSpPr>
          <a:xfrm>
            <a:off x="802782" y="926757"/>
            <a:ext cx="1380599" cy="332060"/>
            <a:chOff x="2838" y="1917"/>
            <a:chExt cx="2004" cy="482"/>
          </a:xfrm>
          <a:solidFill>
            <a:schemeClr val="bg1"/>
          </a:solidFill>
        </p:grpSpPr>
        <p:sp>
          <p:nvSpPr>
            <p:cNvPr id="156" name="Freeform 5"/>
            <p:cNvSpPr/>
            <p:nvPr/>
          </p:nvSpPr>
          <p:spPr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7" name="Freeform 6"/>
            <p:cNvSpPr/>
            <p:nvPr/>
          </p:nvSpPr>
          <p:spPr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8" name="Freeform 7"/>
            <p:cNvSpPr/>
            <p:nvPr/>
          </p:nvSpPr>
          <p:spPr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9" name="Freeform 8"/>
            <p:cNvSpPr/>
            <p:nvPr/>
          </p:nvSpPr>
          <p:spPr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0" name="Freeform 9"/>
            <p:cNvSpPr/>
            <p:nvPr/>
          </p:nvSpPr>
          <p:spPr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1" name="Freeform 10"/>
            <p:cNvSpPr/>
            <p:nvPr/>
          </p:nvSpPr>
          <p:spPr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2" name="Freeform 11"/>
            <p:cNvSpPr/>
            <p:nvPr/>
          </p:nvSpPr>
          <p:spPr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3" name="Freeform 12"/>
            <p:cNvSpPr/>
            <p:nvPr/>
          </p:nvSpPr>
          <p:spPr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4" name="Freeform 13"/>
            <p:cNvSpPr/>
            <p:nvPr/>
          </p:nvSpPr>
          <p:spPr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5" name="Freeform 14"/>
            <p:cNvSpPr/>
            <p:nvPr/>
          </p:nvSpPr>
          <p:spPr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6" name="Freeform 15"/>
            <p:cNvSpPr/>
            <p:nvPr/>
          </p:nvSpPr>
          <p:spPr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7" name="Freeform 16"/>
            <p:cNvSpPr/>
            <p:nvPr/>
          </p:nvSpPr>
          <p:spPr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8" name="Freeform 17"/>
            <p:cNvSpPr/>
            <p:nvPr/>
          </p:nvSpPr>
          <p:spPr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9" name="Freeform 18"/>
            <p:cNvSpPr/>
            <p:nvPr/>
          </p:nvSpPr>
          <p:spPr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0" name="Freeform 19"/>
            <p:cNvSpPr/>
            <p:nvPr/>
          </p:nvSpPr>
          <p:spPr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1" name="Freeform 20"/>
            <p:cNvSpPr/>
            <p:nvPr/>
          </p:nvSpPr>
          <p:spPr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2" name="Freeform 21"/>
            <p:cNvSpPr/>
            <p:nvPr/>
          </p:nvSpPr>
          <p:spPr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3" name="Freeform 22"/>
            <p:cNvSpPr/>
            <p:nvPr/>
          </p:nvSpPr>
          <p:spPr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4" name="Freeform 23"/>
            <p:cNvSpPr/>
            <p:nvPr/>
          </p:nvSpPr>
          <p:spPr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5" name="Freeform 24"/>
            <p:cNvSpPr/>
            <p:nvPr/>
          </p:nvSpPr>
          <p:spPr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6" name="Freeform 25"/>
            <p:cNvSpPr/>
            <p:nvPr/>
          </p:nvSpPr>
          <p:spPr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7" name="Freeform 26"/>
            <p:cNvSpPr/>
            <p:nvPr/>
          </p:nvSpPr>
          <p:spPr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8" name="Freeform 27"/>
            <p:cNvSpPr/>
            <p:nvPr/>
          </p:nvSpPr>
          <p:spPr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9" name="Freeform 28"/>
            <p:cNvSpPr/>
            <p:nvPr/>
          </p:nvSpPr>
          <p:spPr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0" name="Freeform 29"/>
            <p:cNvSpPr/>
            <p:nvPr/>
          </p:nvSpPr>
          <p:spPr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1" name="Freeform 30"/>
            <p:cNvSpPr/>
            <p:nvPr/>
          </p:nvSpPr>
          <p:spPr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2" name="Freeform 31"/>
            <p:cNvSpPr/>
            <p:nvPr/>
          </p:nvSpPr>
          <p:spPr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3" name="Freeform 32"/>
            <p:cNvSpPr/>
            <p:nvPr/>
          </p:nvSpPr>
          <p:spPr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" name="Freeform 33"/>
            <p:cNvSpPr/>
            <p:nvPr/>
          </p:nvSpPr>
          <p:spPr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5" name="Freeform 34"/>
            <p:cNvSpPr/>
            <p:nvPr/>
          </p:nvSpPr>
          <p:spPr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6" name="Freeform 35"/>
            <p:cNvSpPr/>
            <p:nvPr/>
          </p:nvSpPr>
          <p:spPr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7" name="Freeform 36"/>
            <p:cNvSpPr/>
            <p:nvPr/>
          </p:nvSpPr>
          <p:spPr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8" name="Freeform 37"/>
            <p:cNvSpPr/>
            <p:nvPr/>
          </p:nvSpPr>
          <p:spPr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9" name="Freeform 38"/>
            <p:cNvSpPr/>
            <p:nvPr/>
          </p:nvSpPr>
          <p:spPr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0" name="Freeform 39"/>
            <p:cNvSpPr/>
            <p:nvPr/>
          </p:nvSpPr>
          <p:spPr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2" name="Freeform 40"/>
            <p:cNvSpPr/>
            <p:nvPr/>
          </p:nvSpPr>
          <p:spPr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5" name="Freeform 41"/>
            <p:cNvSpPr/>
            <p:nvPr/>
          </p:nvSpPr>
          <p:spPr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6" name="Freeform 42"/>
            <p:cNvSpPr/>
            <p:nvPr/>
          </p:nvSpPr>
          <p:spPr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7" name="Freeform 43"/>
            <p:cNvSpPr/>
            <p:nvPr/>
          </p:nvSpPr>
          <p:spPr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8" name="Freeform 44"/>
            <p:cNvSpPr/>
            <p:nvPr/>
          </p:nvSpPr>
          <p:spPr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9" name="Freeform 45"/>
            <p:cNvSpPr/>
            <p:nvPr/>
          </p:nvSpPr>
          <p:spPr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0" name="Freeform 46"/>
            <p:cNvSpPr/>
            <p:nvPr/>
          </p:nvSpPr>
          <p:spPr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1" name="Freeform 47"/>
            <p:cNvSpPr/>
            <p:nvPr/>
          </p:nvSpPr>
          <p:spPr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2" name="Freeform 48"/>
            <p:cNvSpPr/>
            <p:nvPr/>
          </p:nvSpPr>
          <p:spPr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3" name="Freeform 49"/>
            <p:cNvSpPr/>
            <p:nvPr/>
          </p:nvSpPr>
          <p:spPr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5" name="直线连接符 4"/>
          <p:cNvCxnSpPr/>
          <p:nvPr>
            <p:custDataLst>
              <p:tags r:id="rId2"/>
            </p:custDataLst>
          </p:nvPr>
        </p:nvCxnSpPr>
        <p:spPr>
          <a:xfrm>
            <a:off x="4571160" y="4189051"/>
            <a:ext cx="57341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/>
          <p:cNvCxnSpPr/>
          <p:nvPr>
            <p:custDataLst>
              <p:tags r:id="rId3"/>
            </p:custDataLst>
          </p:nvPr>
        </p:nvCxnSpPr>
        <p:spPr>
          <a:xfrm>
            <a:off x="4571160" y="4664180"/>
            <a:ext cx="57341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>
            <p:custDataLst>
              <p:tags r:id="rId4"/>
            </p:custDataLst>
          </p:nvPr>
        </p:nvCxnSpPr>
        <p:spPr>
          <a:xfrm>
            <a:off x="3985111" y="2420939"/>
            <a:ext cx="0" cy="22701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/>
          <p:nvPr/>
        </p:nvSpPr>
        <p:spPr>
          <a:xfrm>
            <a:off x="5299331" y="2064226"/>
            <a:ext cx="508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8800" b="1" i="1" dirty="0">
                <a:gradFill>
                  <a:gsLst>
                    <a:gs pos="0">
                      <a:schemeClr val="bg1">
                        <a:alpha val="43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kumimoji="1" lang="zh-CN" altLang="en-US" sz="8800" b="1" i="1" dirty="0">
              <a:gradFill>
                <a:gsLst>
                  <a:gs pos="0">
                    <a:schemeClr val="bg1">
                      <a:alpha val="4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" name="文本框 152"/>
          <p:cNvSpPr/>
          <p:nvPr/>
        </p:nvSpPr>
        <p:spPr>
          <a:xfrm>
            <a:off x="4471097" y="2402942"/>
            <a:ext cx="5109091" cy="1714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9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谢谢大家</a:t>
            </a:r>
            <a:endParaRPr kumimoji="1" lang="en-US" altLang="zh-CN" sz="96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5378234" y="378785"/>
            <a:ext cx="5132460" cy="5824104"/>
            <a:chOff x="3086100" y="1625625"/>
            <a:chExt cx="2968625" cy="3368675"/>
          </a:xfrm>
          <a:solidFill>
            <a:srgbClr val="09234F">
              <a:alpha val="5000"/>
            </a:srgbClr>
          </a:solidFill>
        </p:grpSpPr>
        <p:sp>
          <p:nvSpPr>
            <p:cNvPr id="96" name="Freeform 5"/>
            <p:cNvSpPr/>
            <p:nvPr/>
          </p:nvSpPr>
          <p:spPr>
            <a:xfrm>
              <a:off x="3086100" y="1625625"/>
              <a:ext cx="2968625" cy="3368675"/>
            </a:xfrm>
            <a:custGeom>
              <a:avLst/>
              <a:gdLst>
                <a:gd name="T0" fmla="*/ 696 w 979"/>
                <a:gd name="T1" fmla="*/ 849 h 1108"/>
                <a:gd name="T2" fmla="*/ 595 w 979"/>
                <a:gd name="T3" fmla="*/ 806 h 1108"/>
                <a:gd name="T4" fmla="*/ 593 w 979"/>
                <a:gd name="T5" fmla="*/ 726 h 1108"/>
                <a:gd name="T6" fmla="*/ 369 w 979"/>
                <a:gd name="T7" fmla="*/ 656 h 1108"/>
                <a:gd name="T8" fmla="*/ 388 w 979"/>
                <a:gd name="T9" fmla="*/ 705 h 1108"/>
                <a:gd name="T10" fmla="*/ 428 w 979"/>
                <a:gd name="T11" fmla="*/ 574 h 1108"/>
                <a:gd name="T12" fmla="*/ 388 w 979"/>
                <a:gd name="T13" fmla="*/ 617 h 1108"/>
                <a:gd name="T14" fmla="*/ 686 w 979"/>
                <a:gd name="T15" fmla="*/ 474 h 1108"/>
                <a:gd name="T16" fmla="*/ 798 w 979"/>
                <a:gd name="T17" fmla="*/ 441 h 1108"/>
                <a:gd name="T18" fmla="*/ 793 w 979"/>
                <a:gd name="T19" fmla="*/ 423 h 1108"/>
                <a:gd name="T20" fmla="*/ 392 w 979"/>
                <a:gd name="T21" fmla="*/ 345 h 1108"/>
                <a:gd name="T22" fmla="*/ 329 w 979"/>
                <a:gd name="T23" fmla="*/ 333 h 1108"/>
                <a:gd name="T24" fmla="*/ 454 w 979"/>
                <a:gd name="T25" fmla="*/ 330 h 1108"/>
                <a:gd name="T26" fmla="*/ 460 w 979"/>
                <a:gd name="T27" fmla="*/ 238 h 1108"/>
                <a:gd name="T28" fmla="*/ 539 w 979"/>
                <a:gd name="T29" fmla="*/ 237 h 1108"/>
                <a:gd name="T30" fmla="*/ 140 w 979"/>
                <a:gd name="T31" fmla="*/ 535 h 1108"/>
                <a:gd name="T32" fmla="*/ 229 w 979"/>
                <a:gd name="T33" fmla="*/ 230 h 1108"/>
                <a:gd name="T34" fmla="*/ 309 w 979"/>
                <a:gd name="T35" fmla="*/ 238 h 1108"/>
                <a:gd name="T36" fmla="*/ 330 w 979"/>
                <a:gd name="T37" fmla="*/ 260 h 1108"/>
                <a:gd name="T38" fmla="*/ 340 w 979"/>
                <a:gd name="T39" fmla="*/ 339 h 1108"/>
                <a:gd name="T40" fmla="*/ 860 w 979"/>
                <a:gd name="T41" fmla="*/ 290 h 1108"/>
                <a:gd name="T42" fmla="*/ 924 w 979"/>
                <a:gd name="T43" fmla="*/ 312 h 1108"/>
                <a:gd name="T44" fmla="*/ 752 w 979"/>
                <a:gd name="T45" fmla="*/ 195 h 1108"/>
                <a:gd name="T46" fmla="*/ 552 w 979"/>
                <a:gd name="T47" fmla="*/ 177 h 1108"/>
                <a:gd name="T48" fmla="*/ 418 w 979"/>
                <a:gd name="T49" fmla="*/ 123 h 1108"/>
                <a:gd name="T50" fmla="*/ 715 w 979"/>
                <a:gd name="T51" fmla="*/ 162 h 1108"/>
                <a:gd name="T52" fmla="*/ 331 w 979"/>
                <a:gd name="T53" fmla="*/ 109 h 1108"/>
                <a:gd name="T54" fmla="*/ 393 w 979"/>
                <a:gd name="T55" fmla="*/ 90 h 1108"/>
                <a:gd name="T56" fmla="*/ 373 w 979"/>
                <a:gd name="T57" fmla="*/ 86 h 1108"/>
                <a:gd name="T58" fmla="*/ 309 w 979"/>
                <a:gd name="T59" fmla="*/ 28 h 1108"/>
                <a:gd name="T60" fmla="*/ 254 w 979"/>
                <a:gd name="T61" fmla="*/ 74 h 1108"/>
                <a:gd name="T62" fmla="*/ 217 w 979"/>
                <a:gd name="T63" fmla="*/ 131 h 1108"/>
                <a:gd name="T64" fmla="*/ 128 w 979"/>
                <a:gd name="T65" fmla="*/ 162 h 1108"/>
                <a:gd name="T66" fmla="*/ 128 w 979"/>
                <a:gd name="T67" fmla="*/ 574 h 1108"/>
                <a:gd name="T68" fmla="*/ 364 w 979"/>
                <a:gd name="T69" fmla="*/ 617 h 1108"/>
                <a:gd name="T70" fmla="*/ 283 w 979"/>
                <a:gd name="T71" fmla="*/ 705 h 1108"/>
                <a:gd name="T72" fmla="*/ 3 w 979"/>
                <a:gd name="T73" fmla="*/ 1085 h 1108"/>
                <a:gd name="T74" fmla="*/ 823 w 979"/>
                <a:gd name="T75" fmla="*/ 999 h 1108"/>
                <a:gd name="T76" fmla="*/ 792 w 979"/>
                <a:gd name="T77" fmla="*/ 805 h 1108"/>
                <a:gd name="T78" fmla="*/ 847 w 979"/>
                <a:gd name="T79" fmla="*/ 641 h 1108"/>
                <a:gd name="T80" fmla="*/ 920 w 979"/>
                <a:gd name="T81" fmla="*/ 353 h 1108"/>
                <a:gd name="T82" fmla="*/ 749 w 979"/>
                <a:gd name="T83" fmla="*/ 536 h 1108"/>
                <a:gd name="T84" fmla="*/ 826 w 979"/>
                <a:gd name="T85" fmla="*/ 457 h 1108"/>
                <a:gd name="T86" fmla="*/ 751 w 979"/>
                <a:gd name="T87" fmla="*/ 237 h 1108"/>
                <a:gd name="T88" fmla="*/ 686 w 979"/>
                <a:gd name="T89" fmla="*/ 380 h 1108"/>
                <a:gd name="T90" fmla="*/ 736 w 979"/>
                <a:gd name="T91" fmla="*/ 612 h 1108"/>
                <a:gd name="T92" fmla="*/ 501 w 979"/>
                <a:gd name="T93" fmla="*/ 703 h 1108"/>
                <a:gd name="T94" fmla="*/ 466 w 979"/>
                <a:gd name="T95" fmla="*/ 639 h 1108"/>
                <a:gd name="T96" fmla="*/ 449 w 979"/>
                <a:gd name="T97" fmla="*/ 535 h 1108"/>
                <a:gd name="T98" fmla="*/ 432 w 979"/>
                <a:gd name="T99" fmla="*/ 341 h 1108"/>
                <a:gd name="T100" fmla="*/ 495 w 979"/>
                <a:gd name="T101" fmla="*/ 307 h 1108"/>
                <a:gd name="T102" fmla="*/ 471 w 979"/>
                <a:gd name="T103" fmla="*/ 231 h 1108"/>
                <a:gd name="T104" fmla="*/ 482 w 979"/>
                <a:gd name="T105" fmla="*/ 203 h 1108"/>
                <a:gd name="T106" fmla="*/ 746 w 979"/>
                <a:gd name="T107" fmla="*/ 224 h 1108"/>
                <a:gd name="T108" fmla="*/ 808 w 979"/>
                <a:gd name="T109" fmla="*/ 280 h 1108"/>
                <a:gd name="T110" fmla="*/ 856 w 979"/>
                <a:gd name="T111" fmla="*/ 307 h 1108"/>
                <a:gd name="T112" fmla="*/ 911 w 979"/>
                <a:gd name="T113" fmla="*/ 201 h 1108"/>
                <a:gd name="T114" fmla="*/ 946 w 979"/>
                <a:gd name="T115" fmla="*/ 319 h 1108"/>
                <a:gd name="T116" fmla="*/ 960 w 979"/>
                <a:gd name="T117" fmla="*/ 162 h 1108"/>
                <a:gd name="T118" fmla="*/ 696 w 979"/>
                <a:gd name="T119" fmla="*/ 162 h 1108"/>
                <a:gd name="T120" fmla="*/ 403 w 979"/>
                <a:gd name="T121" fmla="*/ 8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9" h="1108">
                  <a:moveTo>
                    <a:pt x="696" y="849"/>
                  </a:moveTo>
                  <a:cubicBezTo>
                    <a:pt x="696" y="848"/>
                    <a:pt x="696" y="848"/>
                    <a:pt x="696" y="848"/>
                  </a:cubicBezTo>
                  <a:cubicBezTo>
                    <a:pt x="726" y="844"/>
                    <a:pt x="726" y="844"/>
                    <a:pt x="726" y="844"/>
                  </a:cubicBezTo>
                  <a:cubicBezTo>
                    <a:pt x="747" y="990"/>
                    <a:pt x="747" y="990"/>
                    <a:pt x="747" y="990"/>
                  </a:cubicBezTo>
                  <a:cubicBezTo>
                    <a:pt x="726" y="988"/>
                    <a:pt x="704" y="986"/>
                    <a:pt x="680" y="985"/>
                  </a:cubicBezTo>
                  <a:cubicBezTo>
                    <a:pt x="672" y="944"/>
                    <a:pt x="672" y="944"/>
                    <a:pt x="672" y="944"/>
                  </a:cubicBezTo>
                  <a:cubicBezTo>
                    <a:pt x="696" y="848"/>
                    <a:pt x="696" y="848"/>
                    <a:pt x="696" y="848"/>
                  </a:cubicBezTo>
                  <a:cubicBezTo>
                    <a:pt x="696" y="849"/>
                    <a:pt x="696" y="849"/>
                    <a:pt x="696" y="849"/>
                  </a:cubicBezTo>
                  <a:moveTo>
                    <a:pt x="337" y="949"/>
                  </a:moveTo>
                  <a:cubicBezTo>
                    <a:pt x="305" y="856"/>
                    <a:pt x="305" y="856"/>
                    <a:pt x="305" y="856"/>
                  </a:cubicBezTo>
                  <a:cubicBezTo>
                    <a:pt x="258" y="842"/>
                    <a:pt x="258" y="842"/>
                    <a:pt x="258" y="842"/>
                  </a:cubicBezTo>
                  <a:cubicBezTo>
                    <a:pt x="336" y="818"/>
                    <a:pt x="336" y="818"/>
                    <a:pt x="336" y="818"/>
                  </a:cubicBezTo>
                  <a:cubicBezTo>
                    <a:pt x="366" y="918"/>
                    <a:pt x="366" y="918"/>
                    <a:pt x="366" y="918"/>
                  </a:cubicBezTo>
                  <a:cubicBezTo>
                    <a:pt x="552" y="890"/>
                    <a:pt x="552" y="890"/>
                    <a:pt x="552" y="890"/>
                  </a:cubicBezTo>
                  <a:cubicBezTo>
                    <a:pt x="337" y="949"/>
                    <a:pt x="337" y="949"/>
                    <a:pt x="337" y="949"/>
                  </a:cubicBezTo>
                  <a:moveTo>
                    <a:pt x="595" y="806"/>
                  </a:moveTo>
                  <a:cubicBezTo>
                    <a:pt x="685" y="771"/>
                    <a:pt x="685" y="771"/>
                    <a:pt x="685" y="771"/>
                  </a:cubicBezTo>
                  <a:cubicBezTo>
                    <a:pt x="736" y="796"/>
                    <a:pt x="736" y="796"/>
                    <a:pt x="736" y="796"/>
                  </a:cubicBezTo>
                  <a:cubicBezTo>
                    <a:pt x="685" y="787"/>
                    <a:pt x="685" y="787"/>
                    <a:pt x="685" y="787"/>
                  </a:cubicBezTo>
                  <a:cubicBezTo>
                    <a:pt x="592" y="821"/>
                    <a:pt x="592" y="821"/>
                    <a:pt x="592" y="821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95" y="806"/>
                    <a:pt x="595" y="806"/>
                    <a:pt x="595" y="806"/>
                  </a:cubicBezTo>
                  <a:moveTo>
                    <a:pt x="574" y="745"/>
                  </a:moveTo>
                  <a:cubicBezTo>
                    <a:pt x="593" y="726"/>
                    <a:pt x="593" y="726"/>
                    <a:pt x="593" y="726"/>
                  </a:cubicBezTo>
                  <a:cubicBezTo>
                    <a:pt x="671" y="702"/>
                    <a:pt x="671" y="702"/>
                    <a:pt x="671" y="702"/>
                  </a:cubicBezTo>
                  <a:cubicBezTo>
                    <a:pt x="750" y="727"/>
                    <a:pt x="750" y="727"/>
                    <a:pt x="750" y="727"/>
                  </a:cubicBezTo>
                  <a:cubicBezTo>
                    <a:pt x="736" y="739"/>
                    <a:pt x="736" y="739"/>
                    <a:pt x="736" y="739"/>
                  </a:cubicBezTo>
                  <a:cubicBezTo>
                    <a:pt x="664" y="726"/>
                    <a:pt x="664" y="726"/>
                    <a:pt x="664" y="726"/>
                  </a:cubicBezTo>
                  <a:cubicBezTo>
                    <a:pt x="574" y="745"/>
                    <a:pt x="574" y="745"/>
                    <a:pt x="574" y="745"/>
                  </a:cubicBezTo>
                  <a:moveTo>
                    <a:pt x="323" y="705"/>
                  </a:moveTo>
                  <a:cubicBezTo>
                    <a:pt x="323" y="656"/>
                    <a:pt x="323" y="656"/>
                    <a:pt x="323" y="656"/>
                  </a:cubicBezTo>
                  <a:cubicBezTo>
                    <a:pt x="369" y="656"/>
                    <a:pt x="369" y="656"/>
                    <a:pt x="369" y="656"/>
                  </a:cubicBezTo>
                  <a:cubicBezTo>
                    <a:pt x="369" y="705"/>
                    <a:pt x="369" y="705"/>
                    <a:pt x="369" y="705"/>
                  </a:cubicBezTo>
                  <a:cubicBezTo>
                    <a:pt x="323" y="705"/>
                    <a:pt x="323" y="705"/>
                    <a:pt x="323" y="705"/>
                  </a:cubicBezTo>
                  <a:moveTo>
                    <a:pt x="303" y="705"/>
                  </a:moveTo>
                  <a:cubicBezTo>
                    <a:pt x="303" y="655"/>
                    <a:pt x="303" y="655"/>
                    <a:pt x="303" y="655"/>
                  </a:cubicBezTo>
                  <a:cubicBezTo>
                    <a:pt x="312" y="655"/>
                    <a:pt x="312" y="655"/>
                    <a:pt x="312" y="655"/>
                  </a:cubicBezTo>
                  <a:cubicBezTo>
                    <a:pt x="312" y="705"/>
                    <a:pt x="312" y="705"/>
                    <a:pt x="312" y="705"/>
                  </a:cubicBezTo>
                  <a:cubicBezTo>
                    <a:pt x="303" y="705"/>
                    <a:pt x="303" y="705"/>
                    <a:pt x="303" y="705"/>
                  </a:cubicBezTo>
                  <a:moveTo>
                    <a:pt x="388" y="705"/>
                  </a:moveTo>
                  <a:cubicBezTo>
                    <a:pt x="388" y="650"/>
                    <a:pt x="388" y="650"/>
                    <a:pt x="388" y="650"/>
                  </a:cubicBezTo>
                  <a:cubicBezTo>
                    <a:pt x="388" y="650"/>
                    <a:pt x="388" y="650"/>
                    <a:pt x="388" y="650"/>
                  </a:cubicBezTo>
                  <a:cubicBezTo>
                    <a:pt x="397" y="659"/>
                    <a:pt x="397" y="659"/>
                    <a:pt x="397" y="659"/>
                  </a:cubicBezTo>
                  <a:cubicBezTo>
                    <a:pt x="397" y="705"/>
                    <a:pt x="397" y="705"/>
                    <a:pt x="397" y="705"/>
                  </a:cubicBezTo>
                  <a:cubicBezTo>
                    <a:pt x="388" y="705"/>
                    <a:pt x="388" y="705"/>
                    <a:pt x="388" y="705"/>
                  </a:cubicBezTo>
                  <a:moveTo>
                    <a:pt x="409" y="617"/>
                  </a:moveTo>
                  <a:cubicBezTo>
                    <a:pt x="409" y="574"/>
                    <a:pt x="409" y="574"/>
                    <a:pt x="409" y="574"/>
                  </a:cubicBezTo>
                  <a:cubicBezTo>
                    <a:pt x="428" y="574"/>
                    <a:pt x="428" y="574"/>
                    <a:pt x="428" y="574"/>
                  </a:cubicBezTo>
                  <a:cubicBezTo>
                    <a:pt x="428" y="617"/>
                    <a:pt x="428" y="617"/>
                    <a:pt x="428" y="617"/>
                  </a:cubicBezTo>
                  <a:cubicBezTo>
                    <a:pt x="409" y="617"/>
                    <a:pt x="409" y="617"/>
                    <a:pt x="409" y="617"/>
                  </a:cubicBezTo>
                  <a:moveTo>
                    <a:pt x="388" y="617"/>
                  </a:moveTo>
                  <a:cubicBezTo>
                    <a:pt x="388" y="568"/>
                    <a:pt x="388" y="568"/>
                    <a:pt x="388" y="568"/>
                  </a:cubicBezTo>
                  <a:cubicBezTo>
                    <a:pt x="388" y="568"/>
                    <a:pt x="388" y="568"/>
                    <a:pt x="388" y="568"/>
                  </a:cubicBezTo>
                  <a:cubicBezTo>
                    <a:pt x="397" y="577"/>
                    <a:pt x="397" y="577"/>
                    <a:pt x="397" y="577"/>
                  </a:cubicBezTo>
                  <a:cubicBezTo>
                    <a:pt x="397" y="617"/>
                    <a:pt x="397" y="617"/>
                    <a:pt x="397" y="617"/>
                  </a:cubicBezTo>
                  <a:cubicBezTo>
                    <a:pt x="388" y="617"/>
                    <a:pt x="388" y="617"/>
                    <a:pt x="388" y="617"/>
                  </a:cubicBezTo>
                  <a:moveTo>
                    <a:pt x="447" y="626"/>
                  </a:moveTo>
                  <a:cubicBezTo>
                    <a:pt x="438" y="620"/>
                    <a:pt x="438" y="620"/>
                    <a:pt x="438" y="620"/>
                  </a:cubicBezTo>
                  <a:cubicBezTo>
                    <a:pt x="438" y="560"/>
                    <a:pt x="438" y="560"/>
                    <a:pt x="438" y="560"/>
                  </a:cubicBezTo>
                  <a:cubicBezTo>
                    <a:pt x="447" y="554"/>
                    <a:pt x="447" y="554"/>
                    <a:pt x="447" y="554"/>
                  </a:cubicBezTo>
                  <a:cubicBezTo>
                    <a:pt x="447" y="626"/>
                    <a:pt x="447" y="626"/>
                    <a:pt x="447" y="626"/>
                  </a:cubicBezTo>
                  <a:moveTo>
                    <a:pt x="726" y="573"/>
                  </a:moveTo>
                  <a:cubicBezTo>
                    <a:pt x="686" y="523"/>
                    <a:pt x="686" y="523"/>
                    <a:pt x="686" y="523"/>
                  </a:cubicBezTo>
                  <a:cubicBezTo>
                    <a:pt x="686" y="474"/>
                    <a:pt x="686" y="474"/>
                    <a:pt x="686" y="474"/>
                  </a:cubicBezTo>
                  <a:cubicBezTo>
                    <a:pt x="692" y="475"/>
                    <a:pt x="692" y="475"/>
                    <a:pt x="692" y="475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26" y="573"/>
                    <a:pt x="726" y="573"/>
                    <a:pt x="726" y="573"/>
                  </a:cubicBezTo>
                  <a:moveTo>
                    <a:pt x="798" y="441"/>
                  </a:moveTo>
                  <a:cubicBezTo>
                    <a:pt x="798" y="426"/>
                    <a:pt x="798" y="426"/>
                    <a:pt x="798" y="426"/>
                  </a:cubicBezTo>
                  <a:cubicBezTo>
                    <a:pt x="821" y="415"/>
                    <a:pt x="821" y="415"/>
                    <a:pt x="821" y="415"/>
                  </a:cubicBezTo>
                  <a:cubicBezTo>
                    <a:pt x="809" y="441"/>
                    <a:pt x="809" y="441"/>
                    <a:pt x="809" y="441"/>
                  </a:cubicBezTo>
                  <a:cubicBezTo>
                    <a:pt x="798" y="441"/>
                    <a:pt x="798" y="441"/>
                    <a:pt x="798" y="441"/>
                  </a:cubicBezTo>
                  <a:moveTo>
                    <a:pt x="787" y="405"/>
                  </a:moveTo>
                  <a:cubicBezTo>
                    <a:pt x="787" y="387"/>
                    <a:pt x="787" y="387"/>
                    <a:pt x="787" y="387"/>
                  </a:cubicBezTo>
                  <a:cubicBezTo>
                    <a:pt x="791" y="387"/>
                    <a:pt x="791" y="387"/>
                    <a:pt x="791" y="387"/>
                  </a:cubicBezTo>
                  <a:cubicBezTo>
                    <a:pt x="791" y="366"/>
                    <a:pt x="791" y="366"/>
                    <a:pt x="791" y="366"/>
                  </a:cubicBezTo>
                  <a:cubicBezTo>
                    <a:pt x="798" y="366"/>
                    <a:pt x="798" y="366"/>
                    <a:pt x="798" y="366"/>
                  </a:cubicBezTo>
                  <a:cubicBezTo>
                    <a:pt x="815" y="382"/>
                    <a:pt x="815" y="382"/>
                    <a:pt x="815" y="382"/>
                  </a:cubicBezTo>
                  <a:cubicBezTo>
                    <a:pt x="811" y="410"/>
                    <a:pt x="811" y="410"/>
                    <a:pt x="811" y="410"/>
                  </a:cubicBezTo>
                  <a:cubicBezTo>
                    <a:pt x="793" y="423"/>
                    <a:pt x="793" y="423"/>
                    <a:pt x="793" y="423"/>
                  </a:cubicBezTo>
                  <a:cubicBezTo>
                    <a:pt x="787" y="423"/>
                    <a:pt x="787" y="423"/>
                    <a:pt x="787" y="423"/>
                  </a:cubicBezTo>
                  <a:cubicBezTo>
                    <a:pt x="787" y="409"/>
                    <a:pt x="787" y="409"/>
                    <a:pt x="787" y="409"/>
                  </a:cubicBezTo>
                  <a:cubicBezTo>
                    <a:pt x="796" y="409"/>
                    <a:pt x="796" y="409"/>
                    <a:pt x="796" y="409"/>
                  </a:cubicBezTo>
                  <a:cubicBezTo>
                    <a:pt x="796" y="405"/>
                    <a:pt x="796" y="405"/>
                    <a:pt x="796" y="405"/>
                  </a:cubicBezTo>
                  <a:cubicBezTo>
                    <a:pt x="787" y="405"/>
                    <a:pt x="787" y="405"/>
                    <a:pt x="787" y="405"/>
                  </a:cubicBezTo>
                  <a:moveTo>
                    <a:pt x="388" y="536"/>
                  </a:moveTo>
                  <a:cubicBezTo>
                    <a:pt x="388" y="345"/>
                    <a:pt x="388" y="345"/>
                    <a:pt x="388" y="345"/>
                  </a:cubicBezTo>
                  <a:cubicBezTo>
                    <a:pt x="392" y="345"/>
                    <a:pt x="392" y="345"/>
                    <a:pt x="392" y="345"/>
                  </a:cubicBezTo>
                  <a:cubicBezTo>
                    <a:pt x="392" y="274"/>
                    <a:pt x="392" y="274"/>
                    <a:pt x="392" y="274"/>
                  </a:cubicBezTo>
                  <a:cubicBezTo>
                    <a:pt x="394" y="274"/>
                    <a:pt x="395" y="274"/>
                    <a:pt x="397" y="273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536"/>
                    <a:pt x="397" y="536"/>
                    <a:pt x="397" y="536"/>
                  </a:cubicBezTo>
                  <a:cubicBezTo>
                    <a:pt x="388" y="536"/>
                    <a:pt x="388" y="536"/>
                    <a:pt x="388" y="536"/>
                  </a:cubicBezTo>
                  <a:moveTo>
                    <a:pt x="334" y="334"/>
                  </a:moveTo>
                  <a:cubicBezTo>
                    <a:pt x="329" y="333"/>
                    <a:pt x="329" y="333"/>
                    <a:pt x="329" y="333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7" y="269"/>
                    <a:pt x="359" y="269"/>
                    <a:pt x="361" y="270"/>
                  </a:cubicBezTo>
                  <a:cubicBezTo>
                    <a:pt x="334" y="334"/>
                    <a:pt x="334" y="334"/>
                    <a:pt x="334" y="334"/>
                  </a:cubicBezTo>
                  <a:moveTo>
                    <a:pt x="454" y="330"/>
                  </a:moveTo>
                  <a:cubicBezTo>
                    <a:pt x="428" y="265"/>
                    <a:pt x="428" y="265"/>
                    <a:pt x="428" y="265"/>
                  </a:cubicBezTo>
                  <a:cubicBezTo>
                    <a:pt x="434" y="261"/>
                    <a:pt x="434" y="261"/>
                    <a:pt x="434" y="261"/>
                  </a:cubicBezTo>
                  <a:cubicBezTo>
                    <a:pt x="457" y="329"/>
                    <a:pt x="457" y="329"/>
                    <a:pt x="457" y="329"/>
                  </a:cubicBezTo>
                  <a:cubicBezTo>
                    <a:pt x="454" y="330"/>
                    <a:pt x="454" y="330"/>
                    <a:pt x="454" y="330"/>
                  </a:cubicBezTo>
                  <a:moveTo>
                    <a:pt x="278" y="300"/>
                  </a:moveTo>
                  <a:cubicBezTo>
                    <a:pt x="276" y="298"/>
                    <a:pt x="276" y="298"/>
                    <a:pt x="276" y="298"/>
                  </a:cubicBezTo>
                  <a:cubicBezTo>
                    <a:pt x="325" y="249"/>
                    <a:pt x="325" y="249"/>
                    <a:pt x="325" y="249"/>
                  </a:cubicBezTo>
                  <a:cubicBezTo>
                    <a:pt x="326" y="251"/>
                    <a:pt x="328" y="252"/>
                    <a:pt x="330" y="253"/>
                  </a:cubicBezTo>
                  <a:cubicBezTo>
                    <a:pt x="278" y="300"/>
                    <a:pt x="278" y="300"/>
                    <a:pt x="278" y="300"/>
                  </a:cubicBezTo>
                  <a:moveTo>
                    <a:pt x="506" y="292"/>
                  </a:moveTo>
                  <a:cubicBezTo>
                    <a:pt x="457" y="242"/>
                    <a:pt x="457" y="242"/>
                    <a:pt x="457" y="242"/>
                  </a:cubicBezTo>
                  <a:cubicBezTo>
                    <a:pt x="458" y="241"/>
                    <a:pt x="459" y="240"/>
                    <a:pt x="460" y="238"/>
                  </a:cubicBezTo>
                  <a:cubicBezTo>
                    <a:pt x="510" y="289"/>
                    <a:pt x="510" y="289"/>
                    <a:pt x="510" y="289"/>
                  </a:cubicBezTo>
                  <a:cubicBezTo>
                    <a:pt x="506" y="292"/>
                    <a:pt x="506" y="292"/>
                    <a:pt x="506" y="292"/>
                  </a:cubicBezTo>
                  <a:moveTo>
                    <a:pt x="243" y="251"/>
                  </a:moveTo>
                  <a:cubicBezTo>
                    <a:pt x="241" y="247"/>
                    <a:pt x="241" y="247"/>
                    <a:pt x="241" y="247"/>
                  </a:cubicBezTo>
                  <a:cubicBezTo>
                    <a:pt x="300" y="223"/>
                    <a:pt x="300" y="223"/>
                    <a:pt x="300" y="223"/>
                  </a:cubicBezTo>
                  <a:cubicBezTo>
                    <a:pt x="301" y="224"/>
                    <a:pt x="301" y="225"/>
                    <a:pt x="302" y="227"/>
                  </a:cubicBezTo>
                  <a:cubicBezTo>
                    <a:pt x="243" y="251"/>
                    <a:pt x="243" y="251"/>
                    <a:pt x="243" y="251"/>
                  </a:cubicBezTo>
                  <a:moveTo>
                    <a:pt x="539" y="237"/>
                  </a:moveTo>
                  <a:cubicBezTo>
                    <a:pt x="475" y="210"/>
                    <a:pt x="475" y="210"/>
                    <a:pt x="475" y="210"/>
                  </a:cubicBezTo>
                  <a:cubicBezTo>
                    <a:pt x="476" y="209"/>
                    <a:pt x="476" y="207"/>
                    <a:pt x="476" y="206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39" y="237"/>
                    <a:pt x="539" y="237"/>
                    <a:pt x="539" y="237"/>
                  </a:cubicBezTo>
                  <a:moveTo>
                    <a:pt x="128" y="535"/>
                  </a:moveTo>
                  <a:cubicBezTo>
                    <a:pt x="128" y="201"/>
                    <a:pt x="128" y="201"/>
                    <a:pt x="128" y="201"/>
                  </a:cubicBezTo>
                  <a:cubicBezTo>
                    <a:pt x="140" y="201"/>
                    <a:pt x="140" y="201"/>
                    <a:pt x="140" y="201"/>
                  </a:cubicBezTo>
                  <a:cubicBezTo>
                    <a:pt x="140" y="535"/>
                    <a:pt x="140" y="535"/>
                    <a:pt x="140" y="535"/>
                  </a:cubicBezTo>
                  <a:cubicBezTo>
                    <a:pt x="128" y="535"/>
                    <a:pt x="128" y="535"/>
                    <a:pt x="128" y="535"/>
                  </a:cubicBezTo>
                  <a:moveTo>
                    <a:pt x="151" y="535"/>
                  </a:moveTo>
                  <a:cubicBezTo>
                    <a:pt x="151" y="201"/>
                    <a:pt x="151" y="201"/>
                    <a:pt x="151" y="201"/>
                  </a:cubicBezTo>
                  <a:cubicBezTo>
                    <a:pt x="214" y="201"/>
                    <a:pt x="214" y="201"/>
                    <a:pt x="214" y="201"/>
                  </a:cubicBezTo>
                  <a:cubicBezTo>
                    <a:pt x="214" y="197"/>
                    <a:pt x="214" y="197"/>
                    <a:pt x="214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9"/>
                    <a:pt x="293" y="201"/>
                    <a:pt x="293" y="203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19" y="229"/>
                    <a:pt x="219" y="229"/>
                    <a:pt x="219" y="229"/>
                  </a:cubicBezTo>
                  <a:cubicBezTo>
                    <a:pt x="234" y="266"/>
                    <a:pt x="234" y="266"/>
                    <a:pt x="234" y="266"/>
                  </a:cubicBezTo>
                  <a:cubicBezTo>
                    <a:pt x="242" y="262"/>
                    <a:pt x="242" y="262"/>
                    <a:pt x="242" y="262"/>
                  </a:cubicBezTo>
                  <a:cubicBezTo>
                    <a:pt x="240" y="258"/>
                    <a:pt x="240" y="258"/>
                    <a:pt x="240" y="258"/>
                  </a:cubicBezTo>
                  <a:cubicBezTo>
                    <a:pt x="305" y="232"/>
                    <a:pt x="305" y="232"/>
                    <a:pt x="305" y="232"/>
                  </a:cubicBezTo>
                  <a:cubicBezTo>
                    <a:pt x="306" y="234"/>
                    <a:pt x="307" y="236"/>
                    <a:pt x="309" y="238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80" y="317"/>
                    <a:pt x="280" y="317"/>
                    <a:pt x="280" y="317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3" y="308"/>
                    <a:pt x="283" y="308"/>
                    <a:pt x="283" y="308"/>
                  </a:cubicBezTo>
                  <a:cubicBezTo>
                    <a:pt x="330" y="260"/>
                    <a:pt x="330" y="260"/>
                    <a:pt x="330" y="260"/>
                  </a:cubicBezTo>
                  <a:cubicBezTo>
                    <a:pt x="332" y="261"/>
                    <a:pt x="335" y="263"/>
                    <a:pt x="337" y="264"/>
                  </a:cubicBezTo>
                  <a:cubicBezTo>
                    <a:pt x="312" y="328"/>
                    <a:pt x="312" y="328"/>
                    <a:pt x="312" y="328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4" y="334"/>
                    <a:pt x="304" y="334"/>
                    <a:pt x="304" y="334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44" y="340"/>
                    <a:pt x="344" y="340"/>
                    <a:pt x="344" y="340"/>
                  </a:cubicBezTo>
                  <a:cubicBezTo>
                    <a:pt x="340" y="339"/>
                    <a:pt x="340" y="339"/>
                    <a:pt x="340" y="339"/>
                  </a:cubicBezTo>
                  <a:cubicBezTo>
                    <a:pt x="365" y="276"/>
                    <a:pt x="365" y="276"/>
                    <a:pt x="365" y="276"/>
                  </a:cubicBezTo>
                  <a:cubicBezTo>
                    <a:pt x="368" y="276"/>
                    <a:pt x="370" y="277"/>
                    <a:pt x="373" y="277"/>
                  </a:cubicBezTo>
                  <a:cubicBezTo>
                    <a:pt x="373" y="345"/>
                    <a:pt x="373" y="345"/>
                    <a:pt x="373" y="345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69" y="535"/>
                    <a:pt x="369" y="535"/>
                    <a:pt x="369" y="535"/>
                  </a:cubicBezTo>
                  <a:cubicBezTo>
                    <a:pt x="210" y="535"/>
                    <a:pt x="210" y="535"/>
                    <a:pt x="210" y="535"/>
                  </a:cubicBezTo>
                  <a:cubicBezTo>
                    <a:pt x="151" y="535"/>
                    <a:pt x="151" y="535"/>
                    <a:pt x="151" y="535"/>
                  </a:cubicBezTo>
                  <a:moveTo>
                    <a:pt x="860" y="290"/>
                  </a:moveTo>
                  <a:cubicBezTo>
                    <a:pt x="856" y="288"/>
                    <a:pt x="856" y="288"/>
                    <a:pt x="856" y="288"/>
                  </a:cubicBezTo>
                  <a:cubicBezTo>
                    <a:pt x="886" y="193"/>
                    <a:pt x="886" y="193"/>
                    <a:pt x="886" y="193"/>
                  </a:cubicBezTo>
                  <a:cubicBezTo>
                    <a:pt x="890" y="197"/>
                    <a:pt x="890" y="197"/>
                    <a:pt x="890" y="197"/>
                  </a:cubicBezTo>
                  <a:cubicBezTo>
                    <a:pt x="860" y="290"/>
                    <a:pt x="860" y="290"/>
                    <a:pt x="860" y="290"/>
                  </a:cubicBezTo>
                  <a:moveTo>
                    <a:pt x="918" y="312"/>
                  </a:moveTo>
                  <a:cubicBezTo>
                    <a:pt x="918" y="192"/>
                    <a:pt x="918" y="192"/>
                    <a:pt x="918" y="192"/>
                  </a:cubicBezTo>
                  <a:cubicBezTo>
                    <a:pt x="924" y="192"/>
                    <a:pt x="924" y="192"/>
                    <a:pt x="924" y="192"/>
                  </a:cubicBezTo>
                  <a:cubicBezTo>
                    <a:pt x="924" y="312"/>
                    <a:pt x="924" y="312"/>
                    <a:pt x="924" y="312"/>
                  </a:cubicBezTo>
                  <a:cubicBezTo>
                    <a:pt x="918" y="312"/>
                    <a:pt x="918" y="312"/>
                    <a:pt x="918" y="312"/>
                  </a:cubicBezTo>
                  <a:moveTo>
                    <a:pt x="801" y="262"/>
                  </a:moveTo>
                  <a:cubicBezTo>
                    <a:pt x="796" y="255"/>
                    <a:pt x="796" y="255"/>
                    <a:pt x="796" y="255"/>
                  </a:cubicBezTo>
                  <a:cubicBezTo>
                    <a:pt x="852" y="184"/>
                    <a:pt x="852" y="184"/>
                    <a:pt x="852" y="184"/>
                  </a:cubicBezTo>
                  <a:cubicBezTo>
                    <a:pt x="857" y="191"/>
                    <a:pt x="857" y="191"/>
                    <a:pt x="857" y="191"/>
                  </a:cubicBezTo>
                  <a:cubicBezTo>
                    <a:pt x="801" y="262"/>
                    <a:pt x="801" y="262"/>
                    <a:pt x="801" y="262"/>
                  </a:cubicBezTo>
                  <a:moveTo>
                    <a:pt x="760" y="199"/>
                  </a:moveTo>
                  <a:cubicBezTo>
                    <a:pt x="752" y="195"/>
                    <a:pt x="752" y="195"/>
                    <a:pt x="752" y="195"/>
                  </a:cubicBezTo>
                  <a:cubicBezTo>
                    <a:pt x="819" y="178"/>
                    <a:pt x="819" y="178"/>
                    <a:pt x="819" y="178"/>
                  </a:cubicBezTo>
                  <a:cubicBezTo>
                    <a:pt x="820" y="186"/>
                    <a:pt x="820" y="186"/>
                    <a:pt x="820" y="186"/>
                  </a:cubicBezTo>
                  <a:cubicBezTo>
                    <a:pt x="760" y="199"/>
                    <a:pt x="760" y="199"/>
                    <a:pt x="760" y="199"/>
                  </a:cubicBezTo>
                  <a:moveTo>
                    <a:pt x="552" y="177"/>
                  </a:moveTo>
                  <a:cubicBezTo>
                    <a:pt x="552" y="169"/>
                    <a:pt x="552" y="169"/>
                    <a:pt x="552" y="169"/>
                  </a:cubicBezTo>
                  <a:cubicBezTo>
                    <a:pt x="746" y="169"/>
                    <a:pt x="746" y="169"/>
                    <a:pt x="746" y="169"/>
                  </a:cubicBezTo>
                  <a:cubicBezTo>
                    <a:pt x="746" y="177"/>
                    <a:pt x="746" y="177"/>
                    <a:pt x="746" y="177"/>
                  </a:cubicBezTo>
                  <a:cubicBezTo>
                    <a:pt x="552" y="177"/>
                    <a:pt x="552" y="177"/>
                    <a:pt x="552" y="177"/>
                  </a:cubicBezTo>
                  <a:moveTo>
                    <a:pt x="791" y="172"/>
                  </a:moveTo>
                  <a:cubicBezTo>
                    <a:pt x="737" y="145"/>
                    <a:pt x="737" y="145"/>
                    <a:pt x="737" y="145"/>
                  </a:cubicBezTo>
                  <a:cubicBezTo>
                    <a:pt x="737" y="136"/>
                    <a:pt x="737" y="136"/>
                    <a:pt x="737" y="136"/>
                  </a:cubicBezTo>
                  <a:cubicBezTo>
                    <a:pt x="791" y="168"/>
                    <a:pt x="791" y="168"/>
                    <a:pt x="791" y="168"/>
                  </a:cubicBezTo>
                  <a:cubicBezTo>
                    <a:pt x="791" y="172"/>
                    <a:pt x="791" y="172"/>
                    <a:pt x="791" y="172"/>
                  </a:cubicBezTo>
                  <a:moveTo>
                    <a:pt x="418" y="164"/>
                  </a:moveTo>
                  <a:cubicBezTo>
                    <a:pt x="407" y="164"/>
                    <a:pt x="398" y="155"/>
                    <a:pt x="398" y="144"/>
                  </a:cubicBezTo>
                  <a:cubicBezTo>
                    <a:pt x="398" y="132"/>
                    <a:pt x="407" y="123"/>
                    <a:pt x="418" y="123"/>
                  </a:cubicBezTo>
                  <a:cubicBezTo>
                    <a:pt x="429" y="123"/>
                    <a:pt x="438" y="132"/>
                    <a:pt x="438" y="144"/>
                  </a:cubicBezTo>
                  <a:cubicBezTo>
                    <a:pt x="438" y="155"/>
                    <a:pt x="429" y="164"/>
                    <a:pt x="418" y="164"/>
                  </a:cubicBezTo>
                  <a:moveTo>
                    <a:pt x="304" y="142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306" y="138"/>
                    <a:pt x="306" y="138"/>
                    <a:pt x="306" y="138"/>
                  </a:cubicBezTo>
                  <a:cubicBezTo>
                    <a:pt x="304" y="142"/>
                    <a:pt x="304" y="142"/>
                    <a:pt x="304" y="142"/>
                  </a:cubicBezTo>
                  <a:moveTo>
                    <a:pt x="715" y="162"/>
                  </a:moveTo>
                  <a:cubicBezTo>
                    <a:pt x="711" y="109"/>
                    <a:pt x="711" y="109"/>
                    <a:pt x="711" y="109"/>
                  </a:cubicBezTo>
                  <a:cubicBezTo>
                    <a:pt x="714" y="112"/>
                    <a:pt x="714" y="112"/>
                    <a:pt x="714" y="112"/>
                  </a:cubicBezTo>
                  <a:cubicBezTo>
                    <a:pt x="720" y="162"/>
                    <a:pt x="720" y="162"/>
                    <a:pt x="720" y="162"/>
                  </a:cubicBezTo>
                  <a:cubicBezTo>
                    <a:pt x="715" y="162"/>
                    <a:pt x="715" y="162"/>
                    <a:pt x="715" y="162"/>
                  </a:cubicBezTo>
                  <a:moveTo>
                    <a:pt x="326" y="114"/>
                  </a:moveTo>
                  <a:cubicBezTo>
                    <a:pt x="274" y="59"/>
                    <a:pt x="274" y="59"/>
                    <a:pt x="274" y="59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31" y="109"/>
                    <a:pt x="331" y="109"/>
                    <a:pt x="331" y="109"/>
                  </a:cubicBezTo>
                  <a:cubicBezTo>
                    <a:pt x="326" y="114"/>
                    <a:pt x="326" y="114"/>
                    <a:pt x="326" y="114"/>
                  </a:cubicBezTo>
                  <a:moveTo>
                    <a:pt x="358" y="94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35" y="35"/>
                    <a:pt x="335" y="35"/>
                    <a:pt x="335" y="35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2" y="93"/>
                    <a:pt x="359" y="94"/>
                    <a:pt x="358" y="94"/>
                  </a:cubicBezTo>
                  <a:moveTo>
                    <a:pt x="397" y="90"/>
                  </a:moveTo>
                  <a:cubicBezTo>
                    <a:pt x="396" y="90"/>
                    <a:pt x="395" y="90"/>
                    <a:pt x="393" y="90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97" y="10"/>
                    <a:pt x="397" y="10"/>
                    <a:pt x="397" y="10"/>
                  </a:cubicBezTo>
                  <a:cubicBezTo>
                    <a:pt x="397" y="90"/>
                    <a:pt x="397" y="90"/>
                    <a:pt x="397" y="90"/>
                  </a:cubicBezTo>
                  <a:moveTo>
                    <a:pt x="408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6"/>
                    <a:pt x="373" y="86"/>
                    <a:pt x="373" y="86"/>
                  </a:cubicBezTo>
                  <a:cubicBezTo>
                    <a:pt x="371" y="86"/>
                    <a:pt x="368" y="87"/>
                    <a:pt x="366" y="87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37" y="7"/>
                    <a:pt x="337" y="7"/>
                    <a:pt x="337" y="7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38" y="99"/>
                    <a:pt x="338" y="99"/>
                    <a:pt x="338" y="99"/>
                  </a:cubicBezTo>
                  <a:cubicBezTo>
                    <a:pt x="336" y="100"/>
                    <a:pt x="334" y="101"/>
                    <a:pt x="332" y="102"/>
                  </a:cubicBezTo>
                  <a:cubicBezTo>
                    <a:pt x="279" y="49"/>
                    <a:pt x="279" y="49"/>
                    <a:pt x="279" y="49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310" y="123"/>
                    <a:pt x="310" y="123"/>
                    <a:pt x="310" y="123"/>
                  </a:cubicBezTo>
                  <a:cubicBezTo>
                    <a:pt x="309" y="125"/>
                    <a:pt x="307" y="127"/>
                    <a:pt x="306" y="130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32" y="94"/>
                    <a:pt x="232" y="94"/>
                    <a:pt x="232" y="9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6" y="130"/>
                    <a:pt x="226" y="130"/>
                    <a:pt x="226" y="130"/>
                  </a:cubicBezTo>
                  <a:cubicBezTo>
                    <a:pt x="294" y="157"/>
                    <a:pt x="294" y="157"/>
                    <a:pt x="294" y="157"/>
                  </a:cubicBezTo>
                  <a:cubicBezTo>
                    <a:pt x="293" y="160"/>
                    <a:pt x="292" y="163"/>
                    <a:pt x="292" y="166"/>
                  </a:cubicBezTo>
                  <a:cubicBezTo>
                    <a:pt x="214" y="166"/>
                    <a:pt x="214" y="166"/>
                    <a:pt x="214" y="166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129" y="162"/>
                    <a:pt x="129" y="162"/>
                    <a:pt x="129" y="162"/>
                  </a:cubicBezTo>
                  <a:cubicBezTo>
                    <a:pt x="129" y="162"/>
                    <a:pt x="128" y="162"/>
                    <a:pt x="128" y="162"/>
                  </a:cubicBezTo>
                  <a:cubicBezTo>
                    <a:pt x="119" y="162"/>
                    <a:pt x="112" y="169"/>
                    <a:pt x="112" y="178"/>
                  </a:cubicBezTo>
                  <a:cubicBezTo>
                    <a:pt x="112" y="179"/>
                    <a:pt x="112" y="179"/>
                    <a:pt x="112" y="179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535"/>
                    <a:pt x="112" y="535"/>
                    <a:pt x="112" y="535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8"/>
                    <a:pt x="112" y="558"/>
                    <a:pt x="112" y="558"/>
                  </a:cubicBezTo>
                  <a:cubicBezTo>
                    <a:pt x="112" y="567"/>
                    <a:pt x="119" y="574"/>
                    <a:pt x="128" y="574"/>
                  </a:cubicBezTo>
                  <a:cubicBezTo>
                    <a:pt x="128" y="574"/>
                    <a:pt x="129" y="574"/>
                    <a:pt x="129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9" y="574"/>
                    <a:pt x="369" y="574"/>
                    <a:pt x="369" y="574"/>
                  </a:cubicBezTo>
                  <a:cubicBezTo>
                    <a:pt x="369" y="617"/>
                    <a:pt x="369" y="617"/>
                    <a:pt x="369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299" y="617"/>
                  </a:cubicBezTo>
                  <a:cubicBezTo>
                    <a:pt x="290" y="617"/>
                    <a:pt x="283" y="624"/>
                    <a:pt x="283" y="633"/>
                  </a:cubicBezTo>
                  <a:cubicBezTo>
                    <a:pt x="283" y="634"/>
                    <a:pt x="283" y="634"/>
                    <a:pt x="283" y="634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705"/>
                    <a:pt x="283" y="705"/>
                    <a:pt x="283" y="705"/>
                  </a:cubicBezTo>
                  <a:cubicBezTo>
                    <a:pt x="166" y="705"/>
                    <a:pt x="166" y="705"/>
                    <a:pt x="166" y="705"/>
                  </a:cubicBezTo>
                  <a:cubicBezTo>
                    <a:pt x="166" y="804"/>
                    <a:pt x="166" y="804"/>
                    <a:pt x="166" y="804"/>
                  </a:cubicBezTo>
                  <a:cubicBezTo>
                    <a:pt x="199" y="840"/>
                    <a:pt x="199" y="840"/>
                    <a:pt x="199" y="840"/>
                  </a:cubicBezTo>
                  <a:cubicBezTo>
                    <a:pt x="199" y="907"/>
                    <a:pt x="199" y="907"/>
                    <a:pt x="199" y="907"/>
                  </a:cubicBezTo>
                  <a:cubicBezTo>
                    <a:pt x="237" y="922"/>
                    <a:pt x="237" y="922"/>
                    <a:pt x="237" y="922"/>
                  </a:cubicBezTo>
                  <a:cubicBezTo>
                    <a:pt x="237" y="1014"/>
                    <a:pt x="237" y="1014"/>
                    <a:pt x="237" y="1014"/>
                  </a:cubicBezTo>
                  <a:cubicBezTo>
                    <a:pt x="70" y="1046"/>
                    <a:pt x="7" y="1084"/>
                    <a:pt x="1" y="1085"/>
                  </a:cubicBezTo>
                  <a:cubicBezTo>
                    <a:pt x="0" y="1085"/>
                    <a:pt x="1" y="1085"/>
                    <a:pt x="3" y="1085"/>
                  </a:cubicBezTo>
                  <a:cubicBezTo>
                    <a:pt x="5" y="1085"/>
                    <a:pt x="8" y="1085"/>
                    <a:pt x="13" y="1085"/>
                  </a:cubicBezTo>
                  <a:cubicBezTo>
                    <a:pt x="17" y="1085"/>
                    <a:pt x="22" y="1085"/>
                    <a:pt x="28" y="1085"/>
                  </a:cubicBezTo>
                  <a:cubicBezTo>
                    <a:pt x="52" y="1085"/>
                    <a:pt x="88" y="1086"/>
                    <a:pt x="121" y="1090"/>
                  </a:cubicBezTo>
                  <a:cubicBezTo>
                    <a:pt x="181" y="1098"/>
                    <a:pt x="204" y="1108"/>
                    <a:pt x="204" y="1108"/>
                  </a:cubicBezTo>
                  <a:cubicBezTo>
                    <a:pt x="204" y="1108"/>
                    <a:pt x="392" y="1062"/>
                    <a:pt x="521" y="1045"/>
                  </a:cubicBezTo>
                  <a:cubicBezTo>
                    <a:pt x="593" y="1036"/>
                    <a:pt x="754" y="1023"/>
                    <a:pt x="872" y="1023"/>
                  </a:cubicBezTo>
                  <a:cubicBezTo>
                    <a:pt x="916" y="1023"/>
                    <a:pt x="954" y="1025"/>
                    <a:pt x="979" y="1030"/>
                  </a:cubicBezTo>
                  <a:cubicBezTo>
                    <a:pt x="979" y="1030"/>
                    <a:pt x="919" y="1013"/>
                    <a:pt x="823" y="999"/>
                  </a:cubicBezTo>
                  <a:cubicBezTo>
                    <a:pt x="849" y="861"/>
                    <a:pt x="849" y="861"/>
                    <a:pt x="849" y="861"/>
                  </a:cubicBezTo>
                  <a:cubicBezTo>
                    <a:pt x="842" y="810"/>
                    <a:pt x="842" y="810"/>
                    <a:pt x="842" y="810"/>
                  </a:cubicBezTo>
                  <a:cubicBezTo>
                    <a:pt x="819" y="906"/>
                    <a:pt x="819" y="906"/>
                    <a:pt x="819" y="906"/>
                  </a:cubicBezTo>
                  <a:cubicBezTo>
                    <a:pt x="808" y="906"/>
                    <a:pt x="808" y="906"/>
                    <a:pt x="808" y="906"/>
                  </a:cubicBezTo>
                  <a:cubicBezTo>
                    <a:pt x="808" y="820"/>
                    <a:pt x="808" y="820"/>
                    <a:pt x="808" y="820"/>
                  </a:cubicBezTo>
                  <a:cubicBezTo>
                    <a:pt x="844" y="793"/>
                    <a:pt x="844" y="793"/>
                    <a:pt x="844" y="793"/>
                  </a:cubicBezTo>
                  <a:cubicBezTo>
                    <a:pt x="861" y="642"/>
                    <a:pt x="861" y="642"/>
                    <a:pt x="861" y="642"/>
                  </a:cubicBezTo>
                  <a:cubicBezTo>
                    <a:pt x="792" y="805"/>
                    <a:pt x="792" y="805"/>
                    <a:pt x="792" y="805"/>
                  </a:cubicBezTo>
                  <a:cubicBezTo>
                    <a:pt x="787" y="805"/>
                    <a:pt x="787" y="805"/>
                    <a:pt x="787" y="805"/>
                  </a:cubicBezTo>
                  <a:cubicBezTo>
                    <a:pt x="786" y="705"/>
                    <a:pt x="786" y="705"/>
                    <a:pt x="786" y="705"/>
                  </a:cubicBezTo>
                  <a:cubicBezTo>
                    <a:pt x="809" y="644"/>
                    <a:pt x="809" y="644"/>
                    <a:pt x="809" y="644"/>
                  </a:cubicBezTo>
                  <a:cubicBezTo>
                    <a:pt x="766" y="607"/>
                    <a:pt x="766" y="607"/>
                    <a:pt x="766" y="607"/>
                  </a:cubicBezTo>
                  <a:cubicBezTo>
                    <a:pt x="808" y="564"/>
                    <a:pt x="808" y="564"/>
                    <a:pt x="808" y="564"/>
                  </a:cubicBezTo>
                  <a:cubicBezTo>
                    <a:pt x="822" y="571"/>
                    <a:pt x="822" y="571"/>
                    <a:pt x="822" y="571"/>
                  </a:cubicBezTo>
                  <a:cubicBezTo>
                    <a:pt x="804" y="606"/>
                    <a:pt x="804" y="606"/>
                    <a:pt x="804" y="606"/>
                  </a:cubicBezTo>
                  <a:cubicBezTo>
                    <a:pt x="847" y="641"/>
                    <a:pt x="847" y="641"/>
                    <a:pt x="847" y="641"/>
                  </a:cubicBezTo>
                  <a:cubicBezTo>
                    <a:pt x="908" y="595"/>
                    <a:pt x="908" y="595"/>
                    <a:pt x="908" y="595"/>
                  </a:cubicBezTo>
                  <a:cubicBezTo>
                    <a:pt x="953" y="438"/>
                    <a:pt x="953" y="438"/>
                    <a:pt x="953" y="438"/>
                  </a:cubicBezTo>
                  <a:cubicBezTo>
                    <a:pt x="934" y="370"/>
                    <a:pt x="934" y="370"/>
                    <a:pt x="934" y="370"/>
                  </a:cubicBezTo>
                  <a:cubicBezTo>
                    <a:pt x="961" y="348"/>
                    <a:pt x="961" y="348"/>
                    <a:pt x="961" y="348"/>
                  </a:cubicBezTo>
                  <a:cubicBezTo>
                    <a:pt x="968" y="335"/>
                    <a:pt x="968" y="335"/>
                    <a:pt x="968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20" y="353"/>
                    <a:pt x="920" y="353"/>
                    <a:pt x="920" y="353"/>
                  </a:cubicBezTo>
                  <a:cubicBezTo>
                    <a:pt x="911" y="454"/>
                    <a:pt x="911" y="454"/>
                    <a:pt x="911" y="454"/>
                  </a:cubicBezTo>
                  <a:cubicBezTo>
                    <a:pt x="830" y="458"/>
                    <a:pt x="830" y="458"/>
                    <a:pt x="830" y="458"/>
                  </a:cubicBezTo>
                  <a:cubicBezTo>
                    <a:pt x="918" y="468"/>
                    <a:pt x="918" y="468"/>
                    <a:pt x="918" y="468"/>
                  </a:cubicBezTo>
                  <a:cubicBezTo>
                    <a:pt x="827" y="482"/>
                    <a:pt x="827" y="482"/>
                    <a:pt x="827" y="482"/>
                  </a:cubicBezTo>
                  <a:cubicBezTo>
                    <a:pt x="839" y="513"/>
                    <a:pt x="839" y="513"/>
                    <a:pt x="839" y="513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783" y="517"/>
                    <a:pt x="783" y="517"/>
                    <a:pt x="783" y="517"/>
                  </a:cubicBezTo>
                  <a:cubicBezTo>
                    <a:pt x="749" y="536"/>
                    <a:pt x="749" y="536"/>
                    <a:pt x="749" y="536"/>
                  </a:cubicBezTo>
                  <a:cubicBezTo>
                    <a:pt x="731" y="514"/>
                    <a:pt x="731" y="514"/>
                    <a:pt x="731" y="514"/>
                  </a:cubicBezTo>
                  <a:cubicBezTo>
                    <a:pt x="755" y="447"/>
                    <a:pt x="755" y="447"/>
                    <a:pt x="755" y="447"/>
                  </a:cubicBezTo>
                  <a:cubicBezTo>
                    <a:pt x="765" y="447"/>
                    <a:pt x="765" y="447"/>
                    <a:pt x="765" y="447"/>
                  </a:cubicBezTo>
                  <a:cubicBezTo>
                    <a:pt x="770" y="504"/>
                    <a:pt x="770" y="504"/>
                    <a:pt x="770" y="504"/>
                  </a:cubicBezTo>
                  <a:cubicBezTo>
                    <a:pt x="783" y="463"/>
                    <a:pt x="783" y="463"/>
                    <a:pt x="783" y="463"/>
                  </a:cubicBezTo>
                  <a:cubicBezTo>
                    <a:pt x="818" y="465"/>
                    <a:pt x="818" y="465"/>
                    <a:pt x="818" y="465"/>
                  </a:cubicBezTo>
                  <a:cubicBezTo>
                    <a:pt x="804" y="459"/>
                    <a:pt x="804" y="459"/>
                    <a:pt x="804" y="459"/>
                  </a:cubicBezTo>
                  <a:cubicBezTo>
                    <a:pt x="826" y="457"/>
                    <a:pt x="826" y="457"/>
                    <a:pt x="826" y="457"/>
                  </a:cubicBezTo>
                  <a:cubicBezTo>
                    <a:pt x="820" y="443"/>
                    <a:pt x="820" y="443"/>
                    <a:pt x="820" y="443"/>
                  </a:cubicBezTo>
                  <a:cubicBezTo>
                    <a:pt x="833" y="423"/>
                    <a:pt x="833" y="423"/>
                    <a:pt x="833" y="423"/>
                  </a:cubicBezTo>
                  <a:cubicBezTo>
                    <a:pt x="838" y="378"/>
                    <a:pt x="838" y="378"/>
                    <a:pt x="838" y="378"/>
                  </a:cubicBezTo>
                  <a:cubicBezTo>
                    <a:pt x="808" y="353"/>
                    <a:pt x="808" y="353"/>
                    <a:pt x="808" y="353"/>
                  </a:cubicBezTo>
                  <a:cubicBezTo>
                    <a:pt x="783" y="353"/>
                    <a:pt x="783" y="353"/>
                    <a:pt x="783" y="353"/>
                  </a:cubicBezTo>
                  <a:cubicBezTo>
                    <a:pt x="763" y="371"/>
                    <a:pt x="763" y="371"/>
                    <a:pt x="763" y="371"/>
                  </a:cubicBezTo>
                  <a:cubicBezTo>
                    <a:pt x="757" y="245"/>
                    <a:pt x="757" y="245"/>
                    <a:pt x="757" y="245"/>
                  </a:cubicBezTo>
                  <a:cubicBezTo>
                    <a:pt x="751" y="237"/>
                    <a:pt x="751" y="237"/>
                    <a:pt x="751" y="237"/>
                  </a:cubicBezTo>
                  <a:cubicBezTo>
                    <a:pt x="745" y="444"/>
                    <a:pt x="745" y="444"/>
                    <a:pt x="745" y="444"/>
                  </a:cubicBezTo>
                  <a:cubicBezTo>
                    <a:pt x="730" y="469"/>
                    <a:pt x="730" y="469"/>
                    <a:pt x="730" y="469"/>
                  </a:cubicBezTo>
                  <a:cubicBezTo>
                    <a:pt x="730" y="469"/>
                    <a:pt x="729" y="466"/>
                    <a:pt x="725" y="452"/>
                  </a:cubicBezTo>
                  <a:cubicBezTo>
                    <a:pt x="720" y="439"/>
                    <a:pt x="727" y="401"/>
                    <a:pt x="727" y="401"/>
                  </a:cubicBezTo>
                  <a:cubicBezTo>
                    <a:pt x="741" y="241"/>
                    <a:pt x="741" y="241"/>
                    <a:pt x="741" y="241"/>
                  </a:cubicBezTo>
                  <a:cubicBezTo>
                    <a:pt x="730" y="256"/>
                    <a:pt x="730" y="256"/>
                    <a:pt x="730" y="256"/>
                  </a:cubicBezTo>
                  <a:cubicBezTo>
                    <a:pt x="722" y="354"/>
                    <a:pt x="722" y="354"/>
                    <a:pt x="722" y="354"/>
                  </a:cubicBezTo>
                  <a:cubicBezTo>
                    <a:pt x="686" y="380"/>
                    <a:pt x="686" y="380"/>
                    <a:pt x="686" y="380"/>
                  </a:cubicBezTo>
                  <a:cubicBezTo>
                    <a:pt x="676" y="433"/>
                    <a:pt x="676" y="433"/>
                    <a:pt x="676" y="433"/>
                  </a:cubicBezTo>
                  <a:cubicBezTo>
                    <a:pt x="690" y="393"/>
                    <a:pt x="690" y="393"/>
                    <a:pt x="690" y="393"/>
                  </a:cubicBezTo>
                  <a:cubicBezTo>
                    <a:pt x="718" y="377"/>
                    <a:pt x="718" y="377"/>
                    <a:pt x="718" y="377"/>
                  </a:cubicBezTo>
                  <a:cubicBezTo>
                    <a:pt x="715" y="404"/>
                    <a:pt x="715" y="404"/>
                    <a:pt x="715" y="404"/>
                  </a:cubicBezTo>
                  <a:cubicBezTo>
                    <a:pt x="695" y="415"/>
                    <a:pt x="695" y="415"/>
                    <a:pt x="695" y="415"/>
                  </a:cubicBezTo>
                  <a:cubicBezTo>
                    <a:pt x="659" y="462"/>
                    <a:pt x="659" y="462"/>
                    <a:pt x="659" y="462"/>
                  </a:cubicBezTo>
                  <a:cubicBezTo>
                    <a:pt x="655" y="543"/>
                    <a:pt x="655" y="543"/>
                    <a:pt x="655" y="543"/>
                  </a:cubicBezTo>
                  <a:cubicBezTo>
                    <a:pt x="736" y="612"/>
                    <a:pt x="736" y="612"/>
                    <a:pt x="736" y="612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785" y="705"/>
                    <a:pt x="785" y="705"/>
                    <a:pt x="785" y="705"/>
                  </a:cubicBezTo>
                  <a:cubicBezTo>
                    <a:pt x="770" y="716"/>
                    <a:pt x="770" y="716"/>
                    <a:pt x="770" y="716"/>
                  </a:cubicBezTo>
                  <a:cubicBezTo>
                    <a:pt x="696" y="677"/>
                    <a:pt x="696" y="677"/>
                    <a:pt x="696" y="677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574" y="640"/>
                    <a:pt x="574" y="640"/>
                    <a:pt x="574" y="640"/>
                  </a:cubicBezTo>
                  <a:cubicBezTo>
                    <a:pt x="501" y="676"/>
                    <a:pt x="501" y="676"/>
                    <a:pt x="501" y="676"/>
                  </a:cubicBezTo>
                  <a:cubicBezTo>
                    <a:pt x="501" y="703"/>
                    <a:pt x="501" y="703"/>
                    <a:pt x="501" y="703"/>
                  </a:cubicBezTo>
                  <a:cubicBezTo>
                    <a:pt x="501" y="738"/>
                    <a:pt x="501" y="738"/>
                    <a:pt x="501" y="738"/>
                  </a:cubicBezTo>
                  <a:cubicBezTo>
                    <a:pt x="453" y="738"/>
                    <a:pt x="453" y="738"/>
                    <a:pt x="453" y="738"/>
                  </a:cubicBezTo>
                  <a:cubicBezTo>
                    <a:pt x="435" y="705"/>
                    <a:pt x="435" y="705"/>
                    <a:pt x="435" y="705"/>
                  </a:cubicBezTo>
                  <a:cubicBezTo>
                    <a:pt x="409" y="705"/>
                    <a:pt x="409" y="705"/>
                    <a:pt x="409" y="705"/>
                  </a:cubicBezTo>
                  <a:cubicBezTo>
                    <a:pt x="409" y="656"/>
                    <a:pt x="409" y="656"/>
                    <a:pt x="409" y="656"/>
                  </a:cubicBezTo>
                  <a:cubicBezTo>
                    <a:pt x="448" y="656"/>
                    <a:pt x="448" y="656"/>
                    <a:pt x="448" y="656"/>
                  </a:cubicBezTo>
                  <a:cubicBezTo>
                    <a:pt x="448" y="656"/>
                    <a:pt x="449" y="656"/>
                    <a:pt x="449" y="656"/>
                  </a:cubicBezTo>
                  <a:cubicBezTo>
                    <a:pt x="458" y="656"/>
                    <a:pt x="466" y="648"/>
                    <a:pt x="466" y="639"/>
                  </a:cubicBezTo>
                  <a:cubicBezTo>
                    <a:pt x="466" y="639"/>
                    <a:pt x="466" y="639"/>
                    <a:pt x="466" y="639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43"/>
                    <a:pt x="458" y="535"/>
                    <a:pt x="449" y="535"/>
                  </a:cubicBezTo>
                  <a:cubicBezTo>
                    <a:pt x="449" y="535"/>
                    <a:pt x="449" y="535"/>
                    <a:pt x="448" y="535"/>
                  </a:cubicBezTo>
                  <a:cubicBezTo>
                    <a:pt x="409" y="535"/>
                    <a:pt x="409" y="535"/>
                    <a:pt x="409" y="535"/>
                  </a:cubicBezTo>
                  <a:cubicBezTo>
                    <a:pt x="409" y="345"/>
                    <a:pt x="409" y="345"/>
                    <a:pt x="409" y="345"/>
                  </a:cubicBezTo>
                  <a:cubicBezTo>
                    <a:pt x="404" y="345"/>
                    <a:pt x="404" y="345"/>
                    <a:pt x="404" y="345"/>
                  </a:cubicBezTo>
                  <a:cubicBezTo>
                    <a:pt x="404" y="277"/>
                    <a:pt x="404" y="277"/>
                    <a:pt x="404" y="277"/>
                  </a:cubicBezTo>
                  <a:cubicBezTo>
                    <a:pt x="407" y="276"/>
                    <a:pt x="410" y="276"/>
                    <a:pt x="412" y="275"/>
                  </a:cubicBezTo>
                  <a:cubicBezTo>
                    <a:pt x="437" y="339"/>
                    <a:pt x="437" y="339"/>
                    <a:pt x="437" y="33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5" y="349"/>
                    <a:pt x="435" y="349"/>
                    <a:pt x="435" y="349"/>
                  </a:cubicBezTo>
                  <a:cubicBezTo>
                    <a:pt x="472" y="335"/>
                    <a:pt x="472" y="335"/>
                    <a:pt x="472" y="335"/>
                  </a:cubicBezTo>
                  <a:cubicBezTo>
                    <a:pt x="469" y="327"/>
                    <a:pt x="469" y="327"/>
                    <a:pt x="469" y="327"/>
                  </a:cubicBezTo>
                  <a:cubicBezTo>
                    <a:pt x="465" y="328"/>
                    <a:pt x="465" y="328"/>
                    <a:pt x="465" y="328"/>
                  </a:cubicBezTo>
                  <a:cubicBezTo>
                    <a:pt x="440" y="263"/>
                    <a:pt x="440" y="263"/>
                    <a:pt x="440" y="263"/>
                  </a:cubicBezTo>
                  <a:cubicBezTo>
                    <a:pt x="442" y="261"/>
                    <a:pt x="444" y="260"/>
                    <a:pt x="446" y="259"/>
                  </a:cubicBezTo>
                  <a:cubicBezTo>
                    <a:pt x="495" y="307"/>
                    <a:pt x="495" y="307"/>
                    <a:pt x="495" y="307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8" y="317"/>
                    <a:pt x="498" y="317"/>
                    <a:pt x="498" y="317"/>
                  </a:cubicBezTo>
                  <a:cubicBezTo>
                    <a:pt x="526" y="289"/>
                    <a:pt x="526" y="289"/>
                    <a:pt x="526" y="289"/>
                  </a:cubicBezTo>
                  <a:cubicBezTo>
                    <a:pt x="520" y="283"/>
                    <a:pt x="520" y="283"/>
                    <a:pt x="520" y="283"/>
                  </a:cubicBezTo>
                  <a:cubicBezTo>
                    <a:pt x="517" y="286"/>
                    <a:pt x="517" y="286"/>
                    <a:pt x="517" y="286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8" y="235"/>
                    <a:pt x="469" y="233"/>
                    <a:pt x="471" y="231"/>
                  </a:cubicBezTo>
                  <a:cubicBezTo>
                    <a:pt x="537" y="258"/>
                    <a:pt x="537" y="258"/>
                    <a:pt x="537" y="258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43" y="266"/>
                    <a:pt x="543" y="266"/>
                    <a:pt x="543" y="266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0" y="226"/>
                    <a:pt x="550" y="226"/>
                    <a:pt x="550" y="226"/>
                  </a:cubicBezTo>
                  <a:cubicBezTo>
                    <a:pt x="548" y="230"/>
                    <a:pt x="548" y="230"/>
                    <a:pt x="548" y="230"/>
                  </a:cubicBezTo>
                  <a:cubicBezTo>
                    <a:pt x="482" y="203"/>
                    <a:pt x="482" y="203"/>
                    <a:pt x="482" y="203"/>
                  </a:cubicBezTo>
                  <a:cubicBezTo>
                    <a:pt x="482" y="201"/>
                    <a:pt x="483" y="199"/>
                    <a:pt x="483" y="197"/>
                  </a:cubicBezTo>
                  <a:cubicBezTo>
                    <a:pt x="552" y="197"/>
                    <a:pt x="552" y="197"/>
                    <a:pt x="552" y="197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733" y="201"/>
                    <a:pt x="733" y="201"/>
                    <a:pt x="733" y="201"/>
                  </a:cubicBezTo>
                  <a:cubicBezTo>
                    <a:pt x="733" y="204"/>
                    <a:pt x="734" y="208"/>
                    <a:pt x="735" y="212"/>
                  </a:cubicBezTo>
                  <a:cubicBezTo>
                    <a:pt x="738" y="219"/>
                    <a:pt x="742" y="225"/>
                    <a:pt x="745" y="225"/>
                  </a:cubicBezTo>
                  <a:cubicBezTo>
                    <a:pt x="745" y="225"/>
                    <a:pt x="745" y="225"/>
                    <a:pt x="746" y="225"/>
                  </a:cubicBezTo>
                  <a:cubicBezTo>
                    <a:pt x="746" y="224"/>
                    <a:pt x="746" y="224"/>
                    <a:pt x="746" y="224"/>
                  </a:cubicBezTo>
                  <a:cubicBezTo>
                    <a:pt x="746" y="225"/>
                    <a:pt x="746" y="225"/>
                    <a:pt x="746" y="225"/>
                  </a:cubicBezTo>
                  <a:cubicBezTo>
                    <a:pt x="809" y="201"/>
                    <a:pt x="809" y="201"/>
                    <a:pt x="809" y="201"/>
                  </a:cubicBezTo>
                  <a:cubicBezTo>
                    <a:pt x="828" y="201"/>
                    <a:pt x="828" y="201"/>
                    <a:pt x="828" y="20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3" y="263"/>
                    <a:pt x="787" y="269"/>
                    <a:pt x="794" y="274"/>
                  </a:cubicBezTo>
                  <a:cubicBezTo>
                    <a:pt x="799" y="278"/>
                    <a:pt x="805" y="280"/>
                    <a:pt x="808" y="280"/>
                  </a:cubicBezTo>
                  <a:cubicBezTo>
                    <a:pt x="809" y="280"/>
                    <a:pt x="809" y="280"/>
                    <a:pt x="810" y="280"/>
                  </a:cubicBezTo>
                  <a:cubicBezTo>
                    <a:pt x="810" y="279"/>
                    <a:pt x="810" y="279"/>
                    <a:pt x="810" y="279"/>
                  </a:cubicBezTo>
                  <a:cubicBezTo>
                    <a:pt x="873" y="201"/>
                    <a:pt x="873" y="201"/>
                    <a:pt x="873" y="201"/>
                  </a:cubicBezTo>
                  <a:cubicBezTo>
                    <a:pt x="874" y="201"/>
                    <a:pt x="874" y="201"/>
                    <a:pt x="874" y="201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1" y="299"/>
                    <a:pt x="847" y="304"/>
                    <a:pt x="856" y="307"/>
                  </a:cubicBezTo>
                  <a:cubicBezTo>
                    <a:pt x="862" y="309"/>
                    <a:pt x="866" y="310"/>
                    <a:pt x="870" y="310"/>
                  </a:cubicBezTo>
                  <a:cubicBezTo>
                    <a:pt x="872" y="310"/>
                    <a:pt x="874" y="310"/>
                    <a:pt x="874" y="309"/>
                  </a:cubicBezTo>
                  <a:cubicBezTo>
                    <a:pt x="874" y="309"/>
                    <a:pt x="874" y="309"/>
                    <a:pt x="874" y="309"/>
                  </a:cubicBezTo>
                  <a:cubicBezTo>
                    <a:pt x="874" y="308"/>
                    <a:pt x="874" y="308"/>
                    <a:pt x="874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910" y="201"/>
                    <a:pt x="910" y="201"/>
                    <a:pt x="910" y="201"/>
                  </a:cubicBezTo>
                  <a:cubicBezTo>
                    <a:pt x="911" y="201"/>
                    <a:pt x="911" y="201"/>
                    <a:pt x="911" y="201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22"/>
                    <a:pt x="919" y="324"/>
                    <a:pt x="929" y="324"/>
                  </a:cubicBezTo>
                  <a:cubicBezTo>
                    <a:pt x="938" y="324"/>
                    <a:pt x="946" y="322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201"/>
                    <a:pt x="946" y="201"/>
                    <a:pt x="946" y="201"/>
                  </a:cubicBezTo>
                  <a:cubicBezTo>
                    <a:pt x="960" y="201"/>
                    <a:pt x="960" y="201"/>
                    <a:pt x="960" y="201"/>
                  </a:cubicBezTo>
                  <a:cubicBezTo>
                    <a:pt x="960" y="177"/>
                    <a:pt x="960" y="177"/>
                    <a:pt x="960" y="177"/>
                  </a:cubicBezTo>
                  <a:cubicBezTo>
                    <a:pt x="821" y="177"/>
                    <a:pt x="821" y="177"/>
                    <a:pt x="821" y="177"/>
                  </a:cubicBezTo>
                  <a:cubicBezTo>
                    <a:pt x="821" y="169"/>
                    <a:pt x="821" y="169"/>
                    <a:pt x="821" y="169"/>
                  </a:cubicBezTo>
                  <a:cubicBezTo>
                    <a:pt x="960" y="169"/>
                    <a:pt x="960" y="169"/>
                    <a:pt x="960" y="169"/>
                  </a:cubicBezTo>
                  <a:cubicBezTo>
                    <a:pt x="960" y="162"/>
                    <a:pt x="960" y="162"/>
                    <a:pt x="960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819" y="162"/>
                    <a:pt x="819" y="162"/>
                    <a:pt x="819" y="162"/>
                  </a:cubicBezTo>
                  <a:cubicBezTo>
                    <a:pt x="804" y="159"/>
                    <a:pt x="768" y="152"/>
                    <a:pt x="744" y="127"/>
                  </a:cubicBezTo>
                  <a:cubicBezTo>
                    <a:pt x="711" y="93"/>
                    <a:pt x="710" y="69"/>
                    <a:pt x="710" y="69"/>
                  </a:cubicBezTo>
                  <a:cubicBezTo>
                    <a:pt x="703" y="68"/>
                    <a:pt x="703" y="68"/>
                    <a:pt x="703" y="68"/>
                  </a:cubicBezTo>
                  <a:cubicBezTo>
                    <a:pt x="703" y="162"/>
                    <a:pt x="703" y="162"/>
                    <a:pt x="703" y="162"/>
                  </a:cubicBezTo>
                  <a:cubicBezTo>
                    <a:pt x="696" y="162"/>
                    <a:pt x="696" y="162"/>
                    <a:pt x="696" y="162"/>
                  </a:cubicBezTo>
                  <a:cubicBezTo>
                    <a:pt x="696" y="68"/>
                    <a:pt x="696" y="68"/>
                    <a:pt x="696" y="68"/>
                  </a:cubicBezTo>
                  <a:cubicBezTo>
                    <a:pt x="684" y="68"/>
                    <a:pt x="684" y="68"/>
                    <a:pt x="684" y="68"/>
                  </a:cubicBezTo>
                  <a:cubicBezTo>
                    <a:pt x="684" y="162"/>
                    <a:pt x="684" y="162"/>
                    <a:pt x="684" y="162"/>
                  </a:cubicBezTo>
                  <a:cubicBezTo>
                    <a:pt x="552" y="162"/>
                    <a:pt x="552" y="162"/>
                    <a:pt x="552" y="162"/>
                  </a:cubicBezTo>
                  <a:cubicBezTo>
                    <a:pt x="552" y="166"/>
                    <a:pt x="552" y="166"/>
                    <a:pt x="552" y="166"/>
                  </a:cubicBezTo>
                  <a:cubicBezTo>
                    <a:pt x="483" y="166"/>
                    <a:pt x="483" y="166"/>
                    <a:pt x="483" y="166"/>
                  </a:cubicBezTo>
                  <a:cubicBezTo>
                    <a:pt x="476" y="125"/>
                    <a:pt x="444" y="93"/>
                    <a:pt x="403" y="86"/>
                  </a:cubicBezTo>
                  <a:cubicBezTo>
                    <a:pt x="403" y="8"/>
                    <a:pt x="403" y="8"/>
                    <a:pt x="403" y="8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Rectangle 6"/>
            <p:cNvSpPr/>
            <p:nvPr/>
          </p:nvSpPr>
          <p:spPr>
            <a:xfrm>
              <a:off x="5494338" y="2794025"/>
              <a:ext cx="20638" cy="4763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Rectangle 7"/>
            <p:cNvSpPr/>
            <p:nvPr/>
          </p:nvSpPr>
          <p:spPr>
            <a:xfrm>
              <a:off x="5494338" y="2794025"/>
              <a:ext cx="20638" cy="4763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33" name="图片 32"/>
          <p:cNvPicPr/>
          <p:nvPr/>
        </p:nvPicPr>
        <p:blipFill>
          <a:blip r:embed="rId1"/>
          <a:srcRect r="59258"/>
          <a:stretch>
            <a:fillRect/>
          </a:stretch>
        </p:blipFill>
        <p:spPr>
          <a:xfrm>
            <a:off x="1" y="0"/>
            <a:ext cx="4967220" cy="6858000"/>
          </a:xfrm>
          <a:custGeom>
            <a:avLst/>
            <a:gdLst>
              <a:gd name="connsiteX0" fmla="*/ 0 w 4967220"/>
              <a:gd name="connsiteY0" fmla="*/ 0 h 6858000"/>
              <a:gd name="connsiteX1" fmla="*/ 4967220 w 4967220"/>
              <a:gd name="connsiteY1" fmla="*/ 0 h 6858000"/>
              <a:gd name="connsiteX2" fmla="*/ 3252720 w 4967220"/>
              <a:gd name="connsiteY2" fmla="*/ 6858000 h 6858000"/>
              <a:gd name="connsiteX3" fmla="*/ 0 w 49672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7220" h="6858000">
                <a:moveTo>
                  <a:pt x="0" y="0"/>
                </a:moveTo>
                <a:lnTo>
                  <a:pt x="4967220" y="0"/>
                </a:lnTo>
                <a:lnTo>
                  <a:pt x="32527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线连接符 33"/>
          <p:cNvCxnSpPr/>
          <p:nvPr>
            <p:custDataLst>
              <p:tags r:id="rId2"/>
            </p:custDataLst>
          </p:nvPr>
        </p:nvCxnSpPr>
        <p:spPr>
          <a:xfrm flipH="1">
            <a:off x="3235236" y="-71021"/>
            <a:ext cx="1759349" cy="702223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/>
          <p:nvPr/>
        </p:nvSpPr>
        <p:spPr>
          <a:xfrm>
            <a:off x="4548653" y="2942502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b="1" dirty="0">
                <a:solidFill>
                  <a:srgbClr val="09234F"/>
                </a:solidFill>
                <a:latin typeface="微软雅黑" panose="020B0503020204020204" charset="-122"/>
                <a:ea typeface="微软雅黑" panose="020B0503020204020204" charset="-122"/>
              </a:rPr>
              <a:t>人工智能法律基础</a:t>
            </a:r>
            <a:endParaRPr kumimoji="1" lang="zh-CN" altLang="en-US" sz="7200" b="1" dirty="0">
              <a:solidFill>
                <a:srgbClr val="0923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/>
          <p:nvPr/>
        </p:nvSpPr>
        <p:spPr>
          <a:xfrm>
            <a:off x="907656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第一部分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8" name="直线连接符 37"/>
          <p:cNvCxnSpPr/>
          <p:nvPr>
            <p:custDataLst>
              <p:tags r:id="rId3"/>
            </p:custDataLst>
          </p:nvPr>
        </p:nvCxnSpPr>
        <p:spPr>
          <a:xfrm>
            <a:off x="11524463" y="385408"/>
            <a:ext cx="415636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>
            <p:custDataLst>
              <p:tags r:id="rId4"/>
            </p:custDataLst>
          </p:nvPr>
        </p:nvCxnSpPr>
        <p:spPr>
          <a:xfrm>
            <a:off x="11856972" y="287169"/>
            <a:ext cx="0" cy="433905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4"/>
          <p:cNvGrpSpPr>
            <a:grpSpLocks noChangeAspect="1"/>
          </p:cNvGrpSpPr>
          <p:nvPr/>
        </p:nvGrpSpPr>
        <p:grpSpPr>
          <a:xfrm>
            <a:off x="10792276" y="483651"/>
            <a:ext cx="954333" cy="229535"/>
            <a:chOff x="2838" y="1917"/>
            <a:chExt cx="2004" cy="482"/>
          </a:xfrm>
          <a:solidFill>
            <a:srgbClr val="09234F"/>
          </a:solidFill>
        </p:grpSpPr>
        <p:sp>
          <p:nvSpPr>
            <p:cNvPr id="41" name="Freeform 5"/>
            <p:cNvSpPr/>
            <p:nvPr/>
          </p:nvSpPr>
          <p:spPr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Freeform 6"/>
            <p:cNvSpPr/>
            <p:nvPr/>
          </p:nvSpPr>
          <p:spPr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Freeform 7"/>
            <p:cNvSpPr/>
            <p:nvPr/>
          </p:nvSpPr>
          <p:spPr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Freeform 8"/>
            <p:cNvSpPr/>
            <p:nvPr/>
          </p:nvSpPr>
          <p:spPr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Freeform 9"/>
            <p:cNvSpPr/>
            <p:nvPr/>
          </p:nvSpPr>
          <p:spPr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Freeform 10"/>
            <p:cNvSpPr/>
            <p:nvPr/>
          </p:nvSpPr>
          <p:spPr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Freeform 11"/>
            <p:cNvSpPr/>
            <p:nvPr/>
          </p:nvSpPr>
          <p:spPr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Freeform 12"/>
            <p:cNvSpPr/>
            <p:nvPr/>
          </p:nvSpPr>
          <p:spPr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Freeform 13"/>
            <p:cNvSpPr/>
            <p:nvPr/>
          </p:nvSpPr>
          <p:spPr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Freeform 14"/>
            <p:cNvSpPr/>
            <p:nvPr/>
          </p:nvSpPr>
          <p:spPr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Freeform 15"/>
            <p:cNvSpPr/>
            <p:nvPr/>
          </p:nvSpPr>
          <p:spPr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Freeform 16"/>
            <p:cNvSpPr/>
            <p:nvPr/>
          </p:nvSpPr>
          <p:spPr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Freeform 17"/>
            <p:cNvSpPr/>
            <p:nvPr/>
          </p:nvSpPr>
          <p:spPr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Freeform 18"/>
            <p:cNvSpPr/>
            <p:nvPr/>
          </p:nvSpPr>
          <p:spPr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Freeform 19"/>
            <p:cNvSpPr/>
            <p:nvPr/>
          </p:nvSpPr>
          <p:spPr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Freeform 20"/>
            <p:cNvSpPr/>
            <p:nvPr/>
          </p:nvSpPr>
          <p:spPr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Freeform 21"/>
            <p:cNvSpPr/>
            <p:nvPr/>
          </p:nvSpPr>
          <p:spPr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Freeform 22"/>
            <p:cNvSpPr/>
            <p:nvPr/>
          </p:nvSpPr>
          <p:spPr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Freeform 23"/>
            <p:cNvSpPr/>
            <p:nvPr/>
          </p:nvSpPr>
          <p:spPr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Freeform 24"/>
            <p:cNvSpPr/>
            <p:nvPr/>
          </p:nvSpPr>
          <p:spPr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Freeform 25"/>
            <p:cNvSpPr/>
            <p:nvPr/>
          </p:nvSpPr>
          <p:spPr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Freeform 26"/>
            <p:cNvSpPr/>
            <p:nvPr/>
          </p:nvSpPr>
          <p:spPr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Freeform 27"/>
            <p:cNvSpPr/>
            <p:nvPr/>
          </p:nvSpPr>
          <p:spPr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Freeform 28"/>
            <p:cNvSpPr/>
            <p:nvPr/>
          </p:nvSpPr>
          <p:spPr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Freeform 29"/>
            <p:cNvSpPr/>
            <p:nvPr/>
          </p:nvSpPr>
          <p:spPr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Freeform 30"/>
            <p:cNvSpPr/>
            <p:nvPr/>
          </p:nvSpPr>
          <p:spPr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Freeform 31"/>
            <p:cNvSpPr/>
            <p:nvPr/>
          </p:nvSpPr>
          <p:spPr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Freeform 32"/>
            <p:cNvSpPr/>
            <p:nvPr/>
          </p:nvSpPr>
          <p:spPr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Freeform 34"/>
            <p:cNvSpPr/>
            <p:nvPr/>
          </p:nvSpPr>
          <p:spPr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Freeform 35"/>
            <p:cNvSpPr/>
            <p:nvPr/>
          </p:nvSpPr>
          <p:spPr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Freeform 36"/>
            <p:cNvSpPr/>
            <p:nvPr/>
          </p:nvSpPr>
          <p:spPr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Freeform 37"/>
            <p:cNvSpPr/>
            <p:nvPr/>
          </p:nvSpPr>
          <p:spPr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Freeform 38"/>
            <p:cNvSpPr/>
            <p:nvPr/>
          </p:nvSpPr>
          <p:spPr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Freeform 39"/>
            <p:cNvSpPr/>
            <p:nvPr/>
          </p:nvSpPr>
          <p:spPr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Freeform 40"/>
            <p:cNvSpPr/>
            <p:nvPr/>
          </p:nvSpPr>
          <p:spPr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Freeform 41"/>
            <p:cNvSpPr/>
            <p:nvPr/>
          </p:nvSpPr>
          <p:spPr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Freeform 42"/>
            <p:cNvSpPr/>
            <p:nvPr/>
          </p:nvSpPr>
          <p:spPr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Freeform 43"/>
            <p:cNvSpPr/>
            <p:nvPr/>
          </p:nvSpPr>
          <p:spPr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Freeform 44"/>
            <p:cNvSpPr/>
            <p:nvPr/>
          </p:nvSpPr>
          <p:spPr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Freeform 45"/>
            <p:cNvSpPr/>
            <p:nvPr/>
          </p:nvSpPr>
          <p:spPr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Freeform 46"/>
            <p:cNvSpPr/>
            <p:nvPr/>
          </p:nvSpPr>
          <p:spPr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Freeform 47"/>
            <p:cNvSpPr/>
            <p:nvPr/>
          </p:nvSpPr>
          <p:spPr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Freeform 48"/>
            <p:cNvSpPr/>
            <p:nvPr/>
          </p:nvSpPr>
          <p:spPr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Freeform 49"/>
            <p:cNvSpPr/>
            <p:nvPr/>
          </p:nvSpPr>
          <p:spPr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94" name="直线连接符 93"/>
          <p:cNvCxnSpPr/>
          <p:nvPr>
            <p:custDataLst>
              <p:tags r:id="rId5"/>
            </p:custDataLst>
          </p:nvPr>
        </p:nvCxnSpPr>
        <p:spPr>
          <a:xfrm>
            <a:off x="3869198" y="6468813"/>
            <a:ext cx="8070903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>
            <p:custDataLst>
              <p:tags r:id="rId6"/>
            </p:custDataLst>
          </p:nvPr>
        </p:nvCxnSpPr>
        <p:spPr>
          <a:xfrm>
            <a:off x="943277" y="3811604"/>
            <a:ext cx="19731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/>
          <p:cNvCxnSpPr/>
          <p:nvPr>
            <p:custDataLst>
              <p:tags r:id="rId7"/>
            </p:custDataLst>
          </p:nvPr>
        </p:nvCxnSpPr>
        <p:spPr>
          <a:xfrm>
            <a:off x="943278" y="3957767"/>
            <a:ext cx="66480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三角形 8"/>
          <p:cNvSpPr/>
          <p:nvPr/>
        </p:nvSpPr>
        <p:spPr>
          <a:xfrm rot="5400000">
            <a:off x="3231934" y="3389588"/>
            <a:ext cx="252249" cy="217456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  <p:custDataLst>
      <p:tags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4577416" y="2532163"/>
            <a:ext cx="3028492" cy="302849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121" name="组合 12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122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146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7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8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9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0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1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2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3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8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0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1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2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3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4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5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6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7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8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9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0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1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2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3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4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5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6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7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8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9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0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1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2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3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4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5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6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7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8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9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0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3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124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5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8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9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0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1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2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3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4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5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6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7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8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9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0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1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2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3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4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5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192" name="组合 191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93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2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204" name="直线连接符 203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连接符 204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三角形 18"/>
          <p:cNvSpPr/>
          <p:nvPr/>
        </p:nvSpPr>
        <p:spPr>
          <a:xfrm>
            <a:off x="5290999" y="3117726"/>
            <a:ext cx="1606758" cy="138513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675095" y="2094315"/>
            <a:ext cx="853534" cy="853534"/>
          </a:xfrm>
          <a:prstGeom prst="ellipse">
            <a:avLst/>
          </a:prstGeom>
          <a:solidFill>
            <a:schemeClr val="accent1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2" name="椭圆 231"/>
          <p:cNvSpPr/>
          <p:nvPr/>
        </p:nvSpPr>
        <p:spPr>
          <a:xfrm>
            <a:off x="4321080" y="4333423"/>
            <a:ext cx="853534" cy="853534"/>
          </a:xfrm>
          <a:prstGeom prst="ellipse">
            <a:avLst/>
          </a:prstGeom>
          <a:solidFill>
            <a:schemeClr val="accent1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3" name="椭圆 232"/>
          <p:cNvSpPr/>
          <p:nvPr/>
        </p:nvSpPr>
        <p:spPr>
          <a:xfrm>
            <a:off x="6999803" y="4333423"/>
            <a:ext cx="853534" cy="853534"/>
          </a:xfrm>
          <a:prstGeom prst="ellipse">
            <a:avLst/>
          </a:prstGeom>
          <a:solidFill>
            <a:schemeClr val="accent1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弧 25"/>
          <p:cNvSpPr>
            <a:spLocks noChangeAspect="1"/>
          </p:cNvSpPr>
          <p:nvPr/>
        </p:nvSpPr>
        <p:spPr>
          <a:xfrm>
            <a:off x="4451955" y="2406702"/>
            <a:ext cx="3279414" cy="3279414"/>
          </a:xfrm>
          <a:prstGeom prst="arc">
            <a:avLst>
              <a:gd name="adj1" fmla="val 17732983"/>
              <a:gd name="adj2" fmla="val 627435"/>
            </a:avLst>
          </a:prstGeom>
          <a:ln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4" name="弧 233"/>
          <p:cNvSpPr>
            <a:spLocks noChangeAspect="1"/>
          </p:cNvSpPr>
          <p:nvPr/>
        </p:nvSpPr>
        <p:spPr>
          <a:xfrm>
            <a:off x="4451955" y="2406702"/>
            <a:ext cx="3279414" cy="3279414"/>
          </a:xfrm>
          <a:prstGeom prst="arc">
            <a:avLst>
              <a:gd name="adj1" fmla="val 2699731"/>
              <a:gd name="adj2" fmla="val 8084237"/>
            </a:avLst>
          </a:prstGeom>
          <a:ln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4" name="弧 243"/>
          <p:cNvSpPr>
            <a:spLocks noChangeAspect="1"/>
          </p:cNvSpPr>
          <p:nvPr/>
        </p:nvSpPr>
        <p:spPr>
          <a:xfrm>
            <a:off x="4448462" y="2406702"/>
            <a:ext cx="3279414" cy="3279414"/>
          </a:xfrm>
          <a:prstGeom prst="arc">
            <a:avLst>
              <a:gd name="adj1" fmla="val 10177503"/>
              <a:gd name="adj2" fmla="val 14950012"/>
            </a:avLst>
          </a:prstGeom>
          <a:ln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文本框 245"/>
          <p:cNvSpPr txBox="1"/>
          <p:nvPr/>
        </p:nvSpPr>
        <p:spPr>
          <a:xfrm>
            <a:off x="6234430" y="1178560"/>
            <a:ext cx="32778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在法律范畴内，人工智能可以被看作是一种计算机系统或软件程序，通过复杂的算法和大数据，模拟人类的认知功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能。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cxnSp>
        <p:nvCxnSpPr>
          <p:cNvPr id="29" name="直线连接符 28"/>
          <p:cNvCxnSpPr/>
          <p:nvPr/>
        </p:nvCxnSpPr>
        <p:spPr>
          <a:xfrm>
            <a:off x="6098679" y="1323418"/>
            <a:ext cx="0" cy="77089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146162" y="937728"/>
            <a:ext cx="1783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人工智能的法律定义</a:t>
            </a:r>
            <a:endParaRPr kumimoji="1" lang="zh-CN" altLang="en-US" sz="1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任意形状 31"/>
          <p:cNvSpPr/>
          <p:nvPr/>
        </p:nvSpPr>
        <p:spPr>
          <a:xfrm>
            <a:off x="7674398" y="5008364"/>
            <a:ext cx="1234078" cy="285862"/>
          </a:xfrm>
          <a:custGeom>
            <a:avLst/>
            <a:gdLst>
              <a:gd name="connsiteX0" fmla="*/ 0 w 1305385"/>
              <a:gd name="connsiteY0" fmla="*/ 0 h 277473"/>
              <a:gd name="connsiteX1" fmla="*/ 277473 w 1305385"/>
              <a:gd name="connsiteY1" fmla="*/ 277473 h 277473"/>
              <a:gd name="connsiteX2" fmla="*/ 1305385 w 1305385"/>
              <a:gd name="connsiteY2" fmla="*/ 277473 h 277473"/>
              <a:gd name="connsiteX0-1" fmla="*/ 0 w 1246662"/>
              <a:gd name="connsiteY0-2" fmla="*/ 0 h 285862"/>
              <a:gd name="connsiteX1-3" fmla="*/ 277473 w 1246662"/>
              <a:gd name="connsiteY1-4" fmla="*/ 277473 h 285862"/>
              <a:gd name="connsiteX2-5" fmla="*/ 1246662 w 1246662"/>
              <a:gd name="connsiteY2-6" fmla="*/ 285862 h 285862"/>
              <a:gd name="connsiteX0-7" fmla="*/ 0 w 1234078"/>
              <a:gd name="connsiteY0-8" fmla="*/ 0 h 285862"/>
              <a:gd name="connsiteX1-9" fmla="*/ 277473 w 1234078"/>
              <a:gd name="connsiteY1-10" fmla="*/ 277473 h 285862"/>
              <a:gd name="connsiteX2-11" fmla="*/ 1234078 w 1234078"/>
              <a:gd name="connsiteY2-12" fmla="*/ 285862 h 2858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34078" h="285862">
                <a:moveTo>
                  <a:pt x="0" y="0"/>
                </a:moveTo>
                <a:lnTo>
                  <a:pt x="277473" y="277473"/>
                </a:lnTo>
                <a:lnTo>
                  <a:pt x="1234078" y="285862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4" name="文本框 253"/>
          <p:cNvSpPr txBox="1"/>
          <p:nvPr/>
        </p:nvSpPr>
        <p:spPr>
          <a:xfrm>
            <a:off x="7929154" y="5285836"/>
            <a:ext cx="275058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根据功能和应用领域，将AI法律分为数据保护法、知识产权法等。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sp>
        <p:nvSpPr>
          <p:cNvPr id="255" name="文本框 254"/>
          <p:cNvSpPr txBox="1"/>
          <p:nvPr/>
        </p:nvSpPr>
        <p:spPr>
          <a:xfrm>
            <a:off x="7929154" y="5008363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人工智能相关法律分类</a:t>
            </a:r>
            <a:endParaRPr kumimoji="1" lang="zh-CN" altLang="en-US" sz="1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9" name="文本框 278"/>
          <p:cNvSpPr txBox="1"/>
          <p:nvPr/>
        </p:nvSpPr>
        <p:spPr>
          <a:xfrm>
            <a:off x="1361030" y="5186911"/>
            <a:ext cx="275058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欧盟：创新与规范之间艰难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        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平衡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美国：遵循立法先行的传统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中国：渐进式立法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 flipH="1">
            <a:off x="2600995" y="5008363"/>
            <a:ext cx="1860036" cy="306705"/>
            <a:chOff x="1777180" y="4775919"/>
            <a:chExt cx="1860036" cy="306705"/>
          </a:xfrm>
        </p:grpSpPr>
        <p:sp>
          <p:nvSpPr>
            <p:cNvPr id="278" name="任意形状 277"/>
            <p:cNvSpPr/>
            <p:nvPr/>
          </p:nvSpPr>
          <p:spPr>
            <a:xfrm>
              <a:off x="1777180" y="4775920"/>
              <a:ext cx="1234078" cy="285862"/>
            </a:xfrm>
            <a:custGeom>
              <a:avLst/>
              <a:gdLst>
                <a:gd name="connsiteX0" fmla="*/ 0 w 1305385"/>
                <a:gd name="connsiteY0" fmla="*/ 0 h 277473"/>
                <a:gd name="connsiteX1" fmla="*/ 277473 w 1305385"/>
                <a:gd name="connsiteY1" fmla="*/ 277473 h 277473"/>
                <a:gd name="connsiteX2" fmla="*/ 1305385 w 1305385"/>
                <a:gd name="connsiteY2" fmla="*/ 277473 h 277473"/>
                <a:gd name="connsiteX0-1" fmla="*/ 0 w 1246662"/>
                <a:gd name="connsiteY0-2" fmla="*/ 0 h 285862"/>
                <a:gd name="connsiteX1-3" fmla="*/ 277473 w 1246662"/>
                <a:gd name="connsiteY1-4" fmla="*/ 277473 h 285862"/>
                <a:gd name="connsiteX2-5" fmla="*/ 1246662 w 1246662"/>
                <a:gd name="connsiteY2-6" fmla="*/ 285862 h 285862"/>
                <a:gd name="connsiteX0-7" fmla="*/ 0 w 1234078"/>
                <a:gd name="connsiteY0-8" fmla="*/ 0 h 285862"/>
                <a:gd name="connsiteX1-9" fmla="*/ 277473 w 1234078"/>
                <a:gd name="connsiteY1-10" fmla="*/ 277473 h 285862"/>
                <a:gd name="connsiteX2-11" fmla="*/ 1234078 w 1234078"/>
                <a:gd name="connsiteY2-12" fmla="*/ 285862 h 2858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34078" h="285862">
                  <a:moveTo>
                    <a:pt x="0" y="0"/>
                  </a:moveTo>
                  <a:lnTo>
                    <a:pt x="277473" y="277473"/>
                  </a:lnTo>
                  <a:lnTo>
                    <a:pt x="1234078" y="285862"/>
                  </a:lnTo>
                </a:path>
              </a:pathLst>
            </a:cu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" name="文本框 279"/>
            <p:cNvSpPr txBox="1"/>
            <p:nvPr/>
          </p:nvSpPr>
          <p:spPr>
            <a:xfrm>
              <a:off x="2031936" y="4775919"/>
              <a:ext cx="16052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等线" panose="02010600030101010101" charset="-122"/>
                  <a:cs typeface="+mn-ea"/>
                  <a:sym typeface="+mn-ea"/>
                </a:rPr>
                <a:t>国际法律框架对比</a:t>
              </a:r>
              <a:endParaRPr kumimoji="1" lang="zh-CN" altLang="en-US" sz="1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1" name="Freeform 27"/>
          <p:cNvSpPr/>
          <p:nvPr/>
        </p:nvSpPr>
        <p:spPr bwMode="auto">
          <a:xfrm>
            <a:off x="6020077" y="2328732"/>
            <a:ext cx="163570" cy="385884"/>
          </a:xfrm>
          <a:custGeom>
            <a:avLst/>
            <a:gdLst>
              <a:gd name="T0" fmla="*/ 208 w 253"/>
              <a:gd name="T1" fmla="*/ 0 h 597"/>
              <a:gd name="T2" fmla="*/ 218 w 253"/>
              <a:gd name="T3" fmla="*/ 5 h 597"/>
              <a:gd name="T4" fmla="*/ 220 w 253"/>
              <a:gd name="T5" fmla="*/ 15 h 597"/>
              <a:gd name="T6" fmla="*/ 188 w 253"/>
              <a:gd name="T7" fmla="*/ 128 h 597"/>
              <a:gd name="T8" fmla="*/ 186 w 253"/>
              <a:gd name="T9" fmla="*/ 161 h 597"/>
              <a:gd name="T10" fmla="*/ 252 w 253"/>
              <a:gd name="T11" fmla="*/ 499 h 597"/>
              <a:gd name="T12" fmla="*/ 248 w 253"/>
              <a:gd name="T13" fmla="*/ 517 h 597"/>
              <a:gd name="T14" fmla="*/ 154 w 253"/>
              <a:gd name="T15" fmla="*/ 585 h 597"/>
              <a:gd name="T16" fmla="*/ 97 w 253"/>
              <a:gd name="T17" fmla="*/ 584 h 597"/>
              <a:gd name="T18" fmla="*/ 5 w 253"/>
              <a:gd name="T19" fmla="*/ 517 h 597"/>
              <a:gd name="T20" fmla="*/ 1 w 253"/>
              <a:gd name="T21" fmla="*/ 499 h 597"/>
              <a:gd name="T22" fmla="*/ 67 w 253"/>
              <a:gd name="T23" fmla="*/ 161 h 597"/>
              <a:gd name="T24" fmla="*/ 65 w 253"/>
              <a:gd name="T25" fmla="*/ 128 h 597"/>
              <a:gd name="T26" fmla="*/ 34 w 253"/>
              <a:gd name="T27" fmla="*/ 15 h 597"/>
              <a:gd name="T28" fmla="*/ 35 w 253"/>
              <a:gd name="T29" fmla="*/ 5 h 597"/>
              <a:gd name="T30" fmla="*/ 45 w 253"/>
              <a:gd name="T31" fmla="*/ 0 h 597"/>
              <a:gd name="T32" fmla="*/ 208 w 253"/>
              <a:gd name="T33" fmla="*/ 0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3" h="597">
                <a:moveTo>
                  <a:pt x="208" y="0"/>
                </a:moveTo>
                <a:cubicBezTo>
                  <a:pt x="212" y="0"/>
                  <a:pt x="216" y="2"/>
                  <a:pt x="218" y="5"/>
                </a:cubicBezTo>
                <a:cubicBezTo>
                  <a:pt x="220" y="8"/>
                  <a:pt x="221" y="11"/>
                  <a:pt x="220" y="15"/>
                </a:cubicBezTo>
                <a:cubicBezTo>
                  <a:pt x="209" y="53"/>
                  <a:pt x="199" y="91"/>
                  <a:pt x="188" y="128"/>
                </a:cubicBezTo>
                <a:cubicBezTo>
                  <a:pt x="184" y="143"/>
                  <a:pt x="183" y="147"/>
                  <a:pt x="186" y="161"/>
                </a:cubicBezTo>
                <a:cubicBezTo>
                  <a:pt x="208" y="274"/>
                  <a:pt x="230" y="386"/>
                  <a:pt x="252" y="499"/>
                </a:cubicBezTo>
                <a:cubicBezTo>
                  <a:pt x="253" y="505"/>
                  <a:pt x="252" y="512"/>
                  <a:pt x="248" y="517"/>
                </a:cubicBezTo>
                <a:cubicBezTo>
                  <a:pt x="244" y="522"/>
                  <a:pt x="184" y="564"/>
                  <a:pt x="154" y="585"/>
                </a:cubicBezTo>
                <a:cubicBezTo>
                  <a:pt x="137" y="597"/>
                  <a:pt x="113" y="595"/>
                  <a:pt x="97" y="584"/>
                </a:cubicBezTo>
                <a:cubicBezTo>
                  <a:pt x="66" y="562"/>
                  <a:pt x="9" y="522"/>
                  <a:pt x="5" y="517"/>
                </a:cubicBezTo>
                <a:cubicBezTo>
                  <a:pt x="2" y="512"/>
                  <a:pt x="0" y="505"/>
                  <a:pt x="1" y="499"/>
                </a:cubicBezTo>
                <a:cubicBezTo>
                  <a:pt x="23" y="386"/>
                  <a:pt x="45" y="274"/>
                  <a:pt x="67" y="161"/>
                </a:cubicBezTo>
                <a:cubicBezTo>
                  <a:pt x="70" y="147"/>
                  <a:pt x="69" y="143"/>
                  <a:pt x="65" y="128"/>
                </a:cubicBezTo>
                <a:cubicBezTo>
                  <a:pt x="55" y="91"/>
                  <a:pt x="44" y="53"/>
                  <a:pt x="34" y="15"/>
                </a:cubicBezTo>
                <a:cubicBezTo>
                  <a:pt x="32" y="11"/>
                  <a:pt x="33" y="8"/>
                  <a:pt x="35" y="5"/>
                </a:cubicBezTo>
                <a:cubicBezTo>
                  <a:pt x="38" y="2"/>
                  <a:pt x="41" y="0"/>
                  <a:pt x="45" y="0"/>
                </a:cubicBezTo>
                <a:lnTo>
                  <a:pt x="2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2" name="Freeform 28"/>
          <p:cNvSpPr>
            <a:spLocks noEditPoints="1"/>
          </p:cNvSpPr>
          <p:nvPr/>
        </p:nvSpPr>
        <p:spPr bwMode="auto">
          <a:xfrm>
            <a:off x="4494109" y="4532698"/>
            <a:ext cx="507476" cy="453146"/>
          </a:xfrm>
          <a:custGeom>
            <a:avLst/>
            <a:gdLst>
              <a:gd name="T0" fmla="*/ 90 w 733"/>
              <a:gd name="T1" fmla="*/ 204 h 654"/>
              <a:gd name="T2" fmla="*/ 110 w 733"/>
              <a:gd name="T3" fmla="*/ 188 h 654"/>
              <a:gd name="T4" fmla="*/ 334 w 733"/>
              <a:gd name="T5" fmla="*/ 317 h 654"/>
              <a:gd name="T6" fmla="*/ 340 w 733"/>
              <a:gd name="T7" fmla="*/ 318 h 654"/>
              <a:gd name="T8" fmla="*/ 350 w 733"/>
              <a:gd name="T9" fmla="*/ 308 h 654"/>
              <a:gd name="T10" fmla="*/ 350 w 733"/>
              <a:gd name="T11" fmla="*/ 305 h 654"/>
              <a:gd name="T12" fmla="*/ 283 w 733"/>
              <a:gd name="T13" fmla="*/ 58 h 654"/>
              <a:gd name="T14" fmla="*/ 295 w 733"/>
              <a:gd name="T15" fmla="*/ 46 h 654"/>
              <a:gd name="T16" fmla="*/ 408 w 733"/>
              <a:gd name="T17" fmla="*/ 593 h 654"/>
              <a:gd name="T18" fmla="*/ 90 w 733"/>
              <a:gd name="T19" fmla="*/ 204 h 654"/>
              <a:gd name="T20" fmla="*/ 235 w 733"/>
              <a:gd name="T21" fmla="*/ 12 h 654"/>
              <a:gd name="T22" fmla="*/ 244 w 733"/>
              <a:gd name="T23" fmla="*/ 9 h 654"/>
              <a:gd name="T24" fmla="*/ 255 w 733"/>
              <a:gd name="T25" fmla="*/ 17 h 654"/>
              <a:gd name="T26" fmla="*/ 321 w 733"/>
              <a:gd name="T27" fmla="*/ 264 h 654"/>
              <a:gd name="T28" fmla="*/ 305 w 733"/>
              <a:gd name="T29" fmla="*/ 276 h 654"/>
              <a:gd name="T30" fmla="*/ 81 w 733"/>
              <a:gd name="T31" fmla="*/ 147 h 654"/>
              <a:gd name="T32" fmla="*/ 78 w 733"/>
              <a:gd name="T33" fmla="*/ 132 h 654"/>
              <a:gd name="T34" fmla="*/ 235 w 733"/>
              <a:gd name="T35" fmla="*/ 12 h 654"/>
              <a:gd name="T36" fmla="*/ 110 w 733"/>
              <a:gd name="T37" fmla="*/ 138 h 654"/>
              <a:gd name="T38" fmla="*/ 276 w 733"/>
              <a:gd name="T39" fmla="*/ 234 h 654"/>
              <a:gd name="T40" fmla="*/ 288 w 733"/>
              <a:gd name="T41" fmla="*/ 225 h 654"/>
              <a:gd name="T42" fmla="*/ 239 w 733"/>
              <a:gd name="T43" fmla="*/ 42 h 654"/>
              <a:gd name="T44" fmla="*/ 228 w 733"/>
              <a:gd name="T45" fmla="*/ 36 h 654"/>
              <a:gd name="T46" fmla="*/ 107 w 733"/>
              <a:gd name="T47" fmla="*/ 126 h 654"/>
              <a:gd name="T48" fmla="*/ 110 w 733"/>
              <a:gd name="T49" fmla="*/ 138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33" h="654">
                <a:moveTo>
                  <a:pt x="90" y="204"/>
                </a:moveTo>
                <a:cubicBezTo>
                  <a:pt x="99" y="183"/>
                  <a:pt x="104" y="184"/>
                  <a:pt x="110" y="188"/>
                </a:cubicBezTo>
                <a:cubicBezTo>
                  <a:pt x="334" y="317"/>
                  <a:pt x="334" y="317"/>
                  <a:pt x="334" y="317"/>
                </a:cubicBezTo>
                <a:cubicBezTo>
                  <a:pt x="336" y="318"/>
                  <a:pt x="338" y="318"/>
                  <a:pt x="340" y="318"/>
                </a:cubicBezTo>
                <a:cubicBezTo>
                  <a:pt x="345" y="318"/>
                  <a:pt x="350" y="314"/>
                  <a:pt x="350" y="308"/>
                </a:cubicBezTo>
                <a:cubicBezTo>
                  <a:pt x="350" y="307"/>
                  <a:pt x="350" y="306"/>
                  <a:pt x="350" y="305"/>
                </a:cubicBezTo>
                <a:cubicBezTo>
                  <a:pt x="283" y="58"/>
                  <a:pt x="283" y="58"/>
                  <a:pt x="283" y="58"/>
                </a:cubicBezTo>
                <a:cubicBezTo>
                  <a:pt x="281" y="49"/>
                  <a:pt x="282" y="48"/>
                  <a:pt x="295" y="46"/>
                </a:cubicBezTo>
                <a:cubicBezTo>
                  <a:pt x="623" y="0"/>
                  <a:pt x="733" y="506"/>
                  <a:pt x="408" y="593"/>
                </a:cubicBezTo>
                <a:cubicBezTo>
                  <a:pt x="183" y="654"/>
                  <a:pt x="0" y="410"/>
                  <a:pt x="90" y="204"/>
                </a:cubicBezTo>
                <a:close/>
                <a:moveTo>
                  <a:pt x="235" y="12"/>
                </a:moveTo>
                <a:cubicBezTo>
                  <a:pt x="238" y="11"/>
                  <a:pt x="241" y="10"/>
                  <a:pt x="244" y="9"/>
                </a:cubicBezTo>
                <a:cubicBezTo>
                  <a:pt x="249" y="9"/>
                  <a:pt x="253" y="11"/>
                  <a:pt x="255" y="17"/>
                </a:cubicBezTo>
                <a:cubicBezTo>
                  <a:pt x="321" y="264"/>
                  <a:pt x="321" y="264"/>
                  <a:pt x="321" y="264"/>
                </a:cubicBezTo>
                <a:cubicBezTo>
                  <a:pt x="323" y="273"/>
                  <a:pt x="314" y="281"/>
                  <a:pt x="305" y="276"/>
                </a:cubicBezTo>
                <a:cubicBezTo>
                  <a:pt x="81" y="147"/>
                  <a:pt x="81" y="147"/>
                  <a:pt x="81" y="147"/>
                </a:cubicBezTo>
                <a:cubicBezTo>
                  <a:pt x="76" y="144"/>
                  <a:pt x="75" y="137"/>
                  <a:pt x="78" y="132"/>
                </a:cubicBezTo>
                <a:cubicBezTo>
                  <a:pt x="113" y="73"/>
                  <a:pt x="168" y="30"/>
                  <a:pt x="235" y="12"/>
                </a:cubicBezTo>
                <a:close/>
                <a:moveTo>
                  <a:pt x="110" y="138"/>
                </a:moveTo>
                <a:cubicBezTo>
                  <a:pt x="276" y="234"/>
                  <a:pt x="276" y="234"/>
                  <a:pt x="276" y="234"/>
                </a:cubicBezTo>
                <a:cubicBezTo>
                  <a:pt x="288" y="242"/>
                  <a:pt x="292" y="240"/>
                  <a:pt x="288" y="225"/>
                </a:cubicBezTo>
                <a:cubicBezTo>
                  <a:pt x="239" y="42"/>
                  <a:pt x="239" y="42"/>
                  <a:pt x="239" y="42"/>
                </a:cubicBezTo>
                <a:cubicBezTo>
                  <a:pt x="237" y="36"/>
                  <a:pt x="235" y="34"/>
                  <a:pt x="228" y="36"/>
                </a:cubicBezTo>
                <a:cubicBezTo>
                  <a:pt x="179" y="52"/>
                  <a:pt x="137" y="84"/>
                  <a:pt x="107" y="126"/>
                </a:cubicBezTo>
                <a:cubicBezTo>
                  <a:pt x="103" y="132"/>
                  <a:pt x="104" y="135"/>
                  <a:pt x="110" y="1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3" name="Freeform 29"/>
          <p:cNvSpPr/>
          <p:nvPr/>
        </p:nvSpPr>
        <p:spPr bwMode="auto">
          <a:xfrm>
            <a:off x="7317981" y="4570102"/>
            <a:ext cx="287927" cy="380175"/>
          </a:xfrm>
          <a:custGeom>
            <a:avLst/>
            <a:gdLst>
              <a:gd name="T0" fmla="*/ 41 w 459"/>
              <a:gd name="T1" fmla="*/ 556 h 606"/>
              <a:gd name="T2" fmla="*/ 56 w 459"/>
              <a:gd name="T3" fmla="*/ 516 h 606"/>
              <a:gd name="T4" fmla="*/ 151 w 459"/>
              <a:gd name="T5" fmla="*/ 355 h 606"/>
              <a:gd name="T6" fmla="*/ 148 w 459"/>
              <a:gd name="T7" fmla="*/ 344 h 606"/>
              <a:gd name="T8" fmla="*/ 5 w 459"/>
              <a:gd name="T9" fmla="*/ 260 h 606"/>
              <a:gd name="T10" fmla="*/ 6 w 459"/>
              <a:gd name="T11" fmla="*/ 247 h 606"/>
              <a:gd name="T12" fmla="*/ 203 w 459"/>
              <a:gd name="T13" fmla="*/ 171 h 606"/>
              <a:gd name="T14" fmla="*/ 214 w 459"/>
              <a:gd name="T15" fmla="*/ 161 h 606"/>
              <a:gd name="T16" fmla="*/ 268 w 459"/>
              <a:gd name="T17" fmla="*/ 75 h 606"/>
              <a:gd name="T18" fmla="*/ 270 w 459"/>
              <a:gd name="T19" fmla="*/ 53 h 606"/>
              <a:gd name="T20" fmla="*/ 251 w 459"/>
              <a:gd name="T21" fmla="*/ 11 h 606"/>
              <a:gd name="T22" fmla="*/ 259 w 459"/>
              <a:gd name="T23" fmla="*/ 3 h 606"/>
              <a:gd name="T24" fmla="*/ 428 w 459"/>
              <a:gd name="T25" fmla="*/ 101 h 606"/>
              <a:gd name="T26" fmla="*/ 454 w 459"/>
              <a:gd name="T27" fmla="*/ 116 h 606"/>
              <a:gd name="T28" fmla="*/ 451 w 459"/>
              <a:gd name="T29" fmla="*/ 127 h 606"/>
              <a:gd name="T30" fmla="*/ 404 w 459"/>
              <a:gd name="T31" fmla="*/ 131 h 606"/>
              <a:gd name="T32" fmla="*/ 395 w 459"/>
              <a:gd name="T33" fmla="*/ 134 h 606"/>
              <a:gd name="T34" fmla="*/ 385 w 459"/>
              <a:gd name="T35" fmla="*/ 143 h 606"/>
              <a:gd name="T36" fmla="*/ 385 w 459"/>
              <a:gd name="T37" fmla="*/ 143 h 606"/>
              <a:gd name="T38" fmla="*/ 336 w 459"/>
              <a:gd name="T39" fmla="*/ 232 h 606"/>
              <a:gd name="T40" fmla="*/ 333 w 459"/>
              <a:gd name="T41" fmla="*/ 246 h 606"/>
              <a:gd name="T42" fmla="*/ 362 w 459"/>
              <a:gd name="T43" fmla="*/ 453 h 606"/>
              <a:gd name="T44" fmla="*/ 350 w 459"/>
              <a:gd name="T45" fmla="*/ 459 h 606"/>
              <a:gd name="T46" fmla="*/ 207 w 459"/>
              <a:gd name="T47" fmla="*/ 377 h 606"/>
              <a:gd name="T48" fmla="*/ 197 w 459"/>
              <a:gd name="T49" fmla="*/ 380 h 606"/>
              <a:gd name="T50" fmla="*/ 99 w 459"/>
              <a:gd name="T51" fmla="*/ 543 h 606"/>
              <a:gd name="T52" fmla="*/ 69 w 459"/>
              <a:gd name="T53" fmla="*/ 574 h 606"/>
              <a:gd name="T54" fmla="*/ 41 w 459"/>
              <a:gd name="T55" fmla="*/ 55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59" h="606">
                <a:moveTo>
                  <a:pt x="41" y="556"/>
                </a:moveTo>
                <a:cubicBezTo>
                  <a:pt x="45" y="543"/>
                  <a:pt x="50" y="527"/>
                  <a:pt x="56" y="516"/>
                </a:cubicBezTo>
                <a:cubicBezTo>
                  <a:pt x="87" y="462"/>
                  <a:pt x="120" y="409"/>
                  <a:pt x="151" y="355"/>
                </a:cubicBezTo>
                <a:cubicBezTo>
                  <a:pt x="153" y="351"/>
                  <a:pt x="152" y="347"/>
                  <a:pt x="148" y="344"/>
                </a:cubicBezTo>
                <a:cubicBezTo>
                  <a:pt x="102" y="318"/>
                  <a:pt x="52" y="287"/>
                  <a:pt x="5" y="260"/>
                </a:cubicBezTo>
                <a:cubicBezTo>
                  <a:pt x="0" y="257"/>
                  <a:pt x="0" y="250"/>
                  <a:pt x="6" y="247"/>
                </a:cubicBezTo>
                <a:cubicBezTo>
                  <a:pt x="65" y="209"/>
                  <a:pt x="127" y="178"/>
                  <a:pt x="203" y="171"/>
                </a:cubicBezTo>
                <a:cubicBezTo>
                  <a:pt x="208" y="170"/>
                  <a:pt x="211" y="166"/>
                  <a:pt x="214" y="161"/>
                </a:cubicBezTo>
                <a:cubicBezTo>
                  <a:pt x="232" y="133"/>
                  <a:pt x="250" y="104"/>
                  <a:pt x="268" y="75"/>
                </a:cubicBezTo>
                <a:cubicBezTo>
                  <a:pt x="272" y="68"/>
                  <a:pt x="273" y="60"/>
                  <a:pt x="270" y="53"/>
                </a:cubicBezTo>
                <a:cubicBezTo>
                  <a:pt x="263" y="39"/>
                  <a:pt x="257" y="25"/>
                  <a:pt x="251" y="11"/>
                </a:cubicBezTo>
                <a:cubicBezTo>
                  <a:pt x="248" y="6"/>
                  <a:pt x="254" y="0"/>
                  <a:pt x="259" y="3"/>
                </a:cubicBezTo>
                <a:cubicBezTo>
                  <a:pt x="428" y="101"/>
                  <a:pt x="428" y="101"/>
                  <a:pt x="428" y="101"/>
                </a:cubicBezTo>
                <a:cubicBezTo>
                  <a:pt x="454" y="116"/>
                  <a:pt x="454" y="116"/>
                  <a:pt x="454" y="116"/>
                </a:cubicBezTo>
                <a:cubicBezTo>
                  <a:pt x="459" y="119"/>
                  <a:pt x="457" y="126"/>
                  <a:pt x="451" y="127"/>
                </a:cubicBezTo>
                <a:cubicBezTo>
                  <a:pt x="435" y="128"/>
                  <a:pt x="420" y="130"/>
                  <a:pt x="404" y="131"/>
                </a:cubicBezTo>
                <a:cubicBezTo>
                  <a:pt x="401" y="131"/>
                  <a:pt x="398" y="132"/>
                  <a:pt x="395" y="134"/>
                </a:cubicBezTo>
                <a:cubicBezTo>
                  <a:pt x="391" y="136"/>
                  <a:pt x="387" y="139"/>
                  <a:pt x="385" y="143"/>
                </a:cubicBezTo>
                <a:cubicBezTo>
                  <a:pt x="385" y="143"/>
                  <a:pt x="385" y="143"/>
                  <a:pt x="385" y="143"/>
                </a:cubicBezTo>
                <a:cubicBezTo>
                  <a:pt x="336" y="232"/>
                  <a:pt x="336" y="232"/>
                  <a:pt x="336" y="232"/>
                </a:cubicBezTo>
                <a:cubicBezTo>
                  <a:pt x="333" y="236"/>
                  <a:pt x="331" y="241"/>
                  <a:pt x="333" y="246"/>
                </a:cubicBezTo>
                <a:cubicBezTo>
                  <a:pt x="362" y="319"/>
                  <a:pt x="368" y="387"/>
                  <a:pt x="362" y="453"/>
                </a:cubicBezTo>
                <a:cubicBezTo>
                  <a:pt x="362" y="459"/>
                  <a:pt x="356" y="462"/>
                  <a:pt x="350" y="459"/>
                </a:cubicBezTo>
                <a:cubicBezTo>
                  <a:pt x="304" y="432"/>
                  <a:pt x="254" y="403"/>
                  <a:pt x="207" y="377"/>
                </a:cubicBezTo>
                <a:cubicBezTo>
                  <a:pt x="204" y="375"/>
                  <a:pt x="199" y="376"/>
                  <a:pt x="197" y="380"/>
                </a:cubicBezTo>
                <a:cubicBezTo>
                  <a:pt x="164" y="434"/>
                  <a:pt x="132" y="489"/>
                  <a:pt x="99" y="543"/>
                </a:cubicBezTo>
                <a:cubicBezTo>
                  <a:pt x="93" y="554"/>
                  <a:pt x="81" y="564"/>
                  <a:pt x="69" y="574"/>
                </a:cubicBezTo>
                <a:cubicBezTo>
                  <a:pt x="32" y="606"/>
                  <a:pt x="28" y="605"/>
                  <a:pt x="41" y="5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547360" y="3857625"/>
            <a:ext cx="1108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法律定义与分类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phClr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ttp://photo-static-api.fotomore.com/creative/vcg/veer/400/new/VCG41N531480994.jpg?uid=386&amp;timestamp=1685070879&amp;sign=638fe59e20d56783b78d4e80af2eb419" descr="C:/Users/33549/AppData/Roaming/Kingsoft/office6/wppai/generateppt/CAF1CE55E9C64241BB874283CB7A3FCD.jpgCAF1CE55E9C64241BB874283CB7A3FCD"/>
          <p:cNvPicPr/>
          <p:nvPr/>
        </p:nvPicPr>
        <p:blipFill>
          <a:blip r:embed="rId1"/>
          <a:srcRect l="24219" r="24219"/>
          <a:stretch>
            <a:fillRect/>
          </a:stretch>
        </p:blipFill>
        <p:spPr>
          <a:xfrm>
            <a:off x="7502167" y="0"/>
            <a:ext cx="471487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5" h="10800">
                <a:moveTo>
                  <a:pt x="2" y="5375"/>
                </a:moveTo>
                <a:cubicBezTo>
                  <a:pt x="-52" y="3149"/>
                  <a:pt x="1257" y="1045"/>
                  <a:pt x="2815" y="0"/>
                </a:cubicBezTo>
                <a:lnTo>
                  <a:pt x="7425" y="0"/>
                </a:lnTo>
                <a:lnTo>
                  <a:pt x="7425" y="10800"/>
                </a:lnTo>
                <a:lnTo>
                  <a:pt x="2888" y="10800"/>
                </a:lnTo>
                <a:cubicBezTo>
                  <a:pt x="1119" y="9677"/>
                  <a:pt x="-33" y="7429"/>
                  <a:pt x="2" y="5375"/>
                </a:cubicBezTo>
                <a:close/>
              </a:path>
            </a:pathLst>
          </a:custGeom>
          <a:ln w="9525" cap="flat" cmpd="sng" algn="ctr">
            <a:solidFill>
              <a:schemeClr val="dk1">
                <a:alpha val="50000"/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626694" y="2085859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涉及AI产品造成损害时，法律需明确责任归属。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626694" y="1713116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人工智能产品责任</a:t>
            </a:r>
            <a:endParaRPr lang="zh-CN" altLang="en-US" sz="2000" b="1">
              <a:solidFill>
                <a:schemeClr val="accent1"/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695154" y="1734071"/>
            <a:ext cx="668668" cy="668668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01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627329" y="3723515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法律需规定人工智能处理个人数据的界限，确保用户隐私权不受侵犯。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627329" y="3350772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数据保护与隐私权</a:t>
            </a:r>
            <a:endParaRPr lang="zh-CN" altLang="en-US" sz="2000" b="1">
              <a:solidFill>
                <a:schemeClr val="accent1"/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696424" y="3371727"/>
            <a:ext cx="668668" cy="668668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02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627329" y="5361171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人工智能创作的作品涉及版权问题，法律需界定AI创作内容的知识产权归属。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1627329" y="4988428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知识产权保护</a:t>
            </a:r>
            <a:endParaRPr lang="zh-CN" altLang="en-US" sz="2000" b="1">
              <a:solidFill>
                <a:schemeClr val="accent1"/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696424" y="5009383"/>
            <a:ext cx="668668" cy="668668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03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90" name="文本框 89"/>
          <p:cNvSpPr/>
          <p:nvPr/>
        </p:nvSpPr>
        <p:spPr>
          <a:xfrm>
            <a:off x="154983" y="69743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法律适用范围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8620" y="301625"/>
            <a:ext cx="6165850" cy="720090"/>
          </a:xfrm>
        </p:spPr>
        <p:txBody>
          <a:bodyPr/>
          <a:lstStyle/>
          <a:p>
            <a:r>
              <a:rPr lang="zh-CN" altLang="en-US"/>
              <a:t>法律责任主体</a:t>
            </a:r>
            <a:endParaRPr lang="zh-CN" altLang="en-US"/>
          </a:p>
        </p:txBody>
      </p:sp>
      <p:pic>
        <p:nvPicPr>
          <p:cNvPr id="9" name="图片 8" descr="7725813_3D现代抽象几何空间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1220" t="28" r="5764" b="83"/>
          <a:stretch>
            <a:fillRect/>
          </a:stretch>
        </p:blipFill>
        <p:spPr>
          <a:xfrm>
            <a:off x="5717064" y="0"/>
            <a:ext cx="6483826" cy="68560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11" h="10797">
                <a:moveTo>
                  <a:pt x="2699" y="0"/>
                </a:moveTo>
                <a:lnTo>
                  <a:pt x="10211" y="0"/>
                </a:lnTo>
                <a:lnTo>
                  <a:pt x="10211" y="10797"/>
                </a:lnTo>
                <a:lnTo>
                  <a:pt x="0" y="10797"/>
                </a:lnTo>
                <a:lnTo>
                  <a:pt x="2699" y="0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2" name="平行四边形 11"/>
          <p:cNvSpPr/>
          <p:nvPr>
            <p:custDataLst>
              <p:tags r:id="rId4"/>
            </p:custDataLst>
          </p:nvPr>
        </p:nvSpPr>
        <p:spPr>
          <a:xfrm>
            <a:off x="5838825" y="0"/>
            <a:ext cx="1727200" cy="5556885"/>
          </a:xfrm>
          <a:prstGeom prst="parallelogram">
            <a:avLst>
              <a:gd name="adj" fmla="val 84115"/>
            </a:avLst>
          </a:prstGeom>
          <a:gradFill>
            <a:gsLst>
              <a:gs pos="30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>
            <p:custDataLst>
              <p:tags r:id="rId5"/>
            </p:custDataLst>
          </p:nvPr>
        </p:nvSpPr>
        <p:spPr>
          <a:xfrm>
            <a:off x="5634990" y="2507615"/>
            <a:ext cx="1377950" cy="4348480"/>
          </a:xfrm>
          <a:prstGeom prst="parallelogram">
            <a:avLst>
              <a:gd name="adj" fmla="val 82610"/>
            </a:avLst>
          </a:prstGeom>
          <a:gradFill>
            <a:gsLst>
              <a:gs pos="30000">
                <a:schemeClr val="accent6">
                  <a:lumMod val="60000"/>
                  <a:lumOff val="40000"/>
                  <a:alpha val="100000"/>
                </a:schemeClr>
              </a:gs>
              <a:gs pos="100000">
                <a:schemeClr val="accent6">
                  <a:lumMod val="60000"/>
                  <a:lumOff val="40000"/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6"/>
            </p:custDataLst>
          </p:nvPr>
        </p:nvSpPr>
        <p:spPr>
          <a:xfrm>
            <a:off x="268189" y="2813037"/>
            <a:ext cx="380846" cy="380846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39700" y="926465"/>
            <a:ext cx="5001895" cy="5661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开发者在设计AI系统时需确保符合法律法规，若造成损害，可能承担相应的法律责任。</a:t>
            </a:r>
            <a:endParaRPr lang="zh-CN" altLang="en-US" sz="20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用户在使用人工智能产品时，若违反使用规定或造成损害，可能需承担相应的法律责任。</a:t>
            </a:r>
            <a:endParaRPr lang="zh-CN" altLang="en-US" sz="20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AI设备制造商若未按标准生产，导致产品存在安全隐患，可能面临法律追责。</a:t>
            </a:r>
            <a:endParaRPr lang="zh-CN" altLang="en-US" sz="20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椭圆 15"/>
          <p:cNvSpPr/>
          <p:nvPr>
            <p:custDataLst>
              <p:tags r:id="rId8"/>
            </p:custDataLst>
          </p:nvPr>
        </p:nvSpPr>
        <p:spPr>
          <a:xfrm>
            <a:off x="268189" y="1021551"/>
            <a:ext cx="380846" cy="380846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5" name="椭圆 4"/>
          <p:cNvSpPr/>
          <p:nvPr>
            <p:custDataLst>
              <p:tags r:id="rId9"/>
            </p:custDataLst>
          </p:nvPr>
        </p:nvSpPr>
        <p:spPr>
          <a:xfrm>
            <a:off x="268189" y="4605007"/>
            <a:ext cx="380846" cy="380846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6" name="椭圆 5"/>
          <p:cNvSpPr/>
          <p:nvPr>
            <p:custDataLst>
              <p:tags r:id="rId10"/>
            </p:custDataLst>
          </p:nvPr>
        </p:nvSpPr>
        <p:spPr>
          <a:xfrm>
            <a:off x="268189" y="2813037"/>
            <a:ext cx="380846" cy="380846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6125" y="10217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开发者责任</a:t>
            </a:r>
            <a:endParaRPr kumimoji="1" lang="zh-CN" altLang="en-US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125" y="28130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用户责任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/>
            <a:endParaRPr kumimoji="1" lang="zh-CN" altLang="en-US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8970" y="46050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制造商责任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/>
            <a:endParaRPr kumimoji="1" lang="zh-CN" altLang="en-US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5378234" y="378785"/>
            <a:ext cx="5132460" cy="5824104"/>
            <a:chOff x="3086100" y="1625625"/>
            <a:chExt cx="2968625" cy="3368675"/>
          </a:xfrm>
          <a:solidFill>
            <a:srgbClr val="09234F">
              <a:alpha val="5000"/>
            </a:srgbClr>
          </a:solidFill>
        </p:grpSpPr>
        <p:sp>
          <p:nvSpPr>
            <p:cNvPr id="96" name="Freeform 5"/>
            <p:cNvSpPr/>
            <p:nvPr/>
          </p:nvSpPr>
          <p:spPr>
            <a:xfrm>
              <a:off x="3086100" y="1625625"/>
              <a:ext cx="2968625" cy="3368675"/>
            </a:xfrm>
            <a:custGeom>
              <a:avLst/>
              <a:gdLst>
                <a:gd name="T0" fmla="*/ 696 w 979"/>
                <a:gd name="T1" fmla="*/ 849 h 1108"/>
                <a:gd name="T2" fmla="*/ 595 w 979"/>
                <a:gd name="T3" fmla="*/ 806 h 1108"/>
                <a:gd name="T4" fmla="*/ 593 w 979"/>
                <a:gd name="T5" fmla="*/ 726 h 1108"/>
                <a:gd name="T6" fmla="*/ 369 w 979"/>
                <a:gd name="T7" fmla="*/ 656 h 1108"/>
                <a:gd name="T8" fmla="*/ 388 w 979"/>
                <a:gd name="T9" fmla="*/ 705 h 1108"/>
                <a:gd name="T10" fmla="*/ 428 w 979"/>
                <a:gd name="T11" fmla="*/ 574 h 1108"/>
                <a:gd name="T12" fmla="*/ 388 w 979"/>
                <a:gd name="T13" fmla="*/ 617 h 1108"/>
                <a:gd name="T14" fmla="*/ 686 w 979"/>
                <a:gd name="T15" fmla="*/ 474 h 1108"/>
                <a:gd name="T16" fmla="*/ 798 w 979"/>
                <a:gd name="T17" fmla="*/ 441 h 1108"/>
                <a:gd name="T18" fmla="*/ 793 w 979"/>
                <a:gd name="T19" fmla="*/ 423 h 1108"/>
                <a:gd name="T20" fmla="*/ 392 w 979"/>
                <a:gd name="T21" fmla="*/ 345 h 1108"/>
                <a:gd name="T22" fmla="*/ 329 w 979"/>
                <a:gd name="T23" fmla="*/ 333 h 1108"/>
                <a:gd name="T24" fmla="*/ 454 w 979"/>
                <a:gd name="T25" fmla="*/ 330 h 1108"/>
                <a:gd name="T26" fmla="*/ 460 w 979"/>
                <a:gd name="T27" fmla="*/ 238 h 1108"/>
                <a:gd name="T28" fmla="*/ 539 w 979"/>
                <a:gd name="T29" fmla="*/ 237 h 1108"/>
                <a:gd name="T30" fmla="*/ 140 w 979"/>
                <a:gd name="T31" fmla="*/ 535 h 1108"/>
                <a:gd name="T32" fmla="*/ 229 w 979"/>
                <a:gd name="T33" fmla="*/ 230 h 1108"/>
                <a:gd name="T34" fmla="*/ 309 w 979"/>
                <a:gd name="T35" fmla="*/ 238 h 1108"/>
                <a:gd name="T36" fmla="*/ 330 w 979"/>
                <a:gd name="T37" fmla="*/ 260 h 1108"/>
                <a:gd name="T38" fmla="*/ 340 w 979"/>
                <a:gd name="T39" fmla="*/ 339 h 1108"/>
                <a:gd name="T40" fmla="*/ 860 w 979"/>
                <a:gd name="T41" fmla="*/ 290 h 1108"/>
                <a:gd name="T42" fmla="*/ 924 w 979"/>
                <a:gd name="T43" fmla="*/ 312 h 1108"/>
                <a:gd name="T44" fmla="*/ 752 w 979"/>
                <a:gd name="T45" fmla="*/ 195 h 1108"/>
                <a:gd name="T46" fmla="*/ 552 w 979"/>
                <a:gd name="T47" fmla="*/ 177 h 1108"/>
                <a:gd name="T48" fmla="*/ 418 w 979"/>
                <a:gd name="T49" fmla="*/ 123 h 1108"/>
                <a:gd name="T50" fmla="*/ 715 w 979"/>
                <a:gd name="T51" fmla="*/ 162 h 1108"/>
                <a:gd name="T52" fmla="*/ 331 w 979"/>
                <a:gd name="T53" fmla="*/ 109 h 1108"/>
                <a:gd name="T54" fmla="*/ 393 w 979"/>
                <a:gd name="T55" fmla="*/ 90 h 1108"/>
                <a:gd name="T56" fmla="*/ 373 w 979"/>
                <a:gd name="T57" fmla="*/ 86 h 1108"/>
                <a:gd name="T58" fmla="*/ 309 w 979"/>
                <a:gd name="T59" fmla="*/ 28 h 1108"/>
                <a:gd name="T60" fmla="*/ 254 w 979"/>
                <a:gd name="T61" fmla="*/ 74 h 1108"/>
                <a:gd name="T62" fmla="*/ 217 w 979"/>
                <a:gd name="T63" fmla="*/ 131 h 1108"/>
                <a:gd name="T64" fmla="*/ 128 w 979"/>
                <a:gd name="T65" fmla="*/ 162 h 1108"/>
                <a:gd name="T66" fmla="*/ 128 w 979"/>
                <a:gd name="T67" fmla="*/ 574 h 1108"/>
                <a:gd name="T68" fmla="*/ 364 w 979"/>
                <a:gd name="T69" fmla="*/ 617 h 1108"/>
                <a:gd name="T70" fmla="*/ 283 w 979"/>
                <a:gd name="T71" fmla="*/ 705 h 1108"/>
                <a:gd name="T72" fmla="*/ 3 w 979"/>
                <a:gd name="T73" fmla="*/ 1085 h 1108"/>
                <a:gd name="T74" fmla="*/ 823 w 979"/>
                <a:gd name="T75" fmla="*/ 999 h 1108"/>
                <a:gd name="T76" fmla="*/ 792 w 979"/>
                <a:gd name="T77" fmla="*/ 805 h 1108"/>
                <a:gd name="T78" fmla="*/ 847 w 979"/>
                <a:gd name="T79" fmla="*/ 641 h 1108"/>
                <a:gd name="T80" fmla="*/ 920 w 979"/>
                <a:gd name="T81" fmla="*/ 353 h 1108"/>
                <a:gd name="T82" fmla="*/ 749 w 979"/>
                <a:gd name="T83" fmla="*/ 536 h 1108"/>
                <a:gd name="T84" fmla="*/ 826 w 979"/>
                <a:gd name="T85" fmla="*/ 457 h 1108"/>
                <a:gd name="T86" fmla="*/ 751 w 979"/>
                <a:gd name="T87" fmla="*/ 237 h 1108"/>
                <a:gd name="T88" fmla="*/ 686 w 979"/>
                <a:gd name="T89" fmla="*/ 380 h 1108"/>
                <a:gd name="T90" fmla="*/ 736 w 979"/>
                <a:gd name="T91" fmla="*/ 612 h 1108"/>
                <a:gd name="T92" fmla="*/ 501 w 979"/>
                <a:gd name="T93" fmla="*/ 703 h 1108"/>
                <a:gd name="T94" fmla="*/ 466 w 979"/>
                <a:gd name="T95" fmla="*/ 639 h 1108"/>
                <a:gd name="T96" fmla="*/ 449 w 979"/>
                <a:gd name="T97" fmla="*/ 535 h 1108"/>
                <a:gd name="T98" fmla="*/ 432 w 979"/>
                <a:gd name="T99" fmla="*/ 341 h 1108"/>
                <a:gd name="T100" fmla="*/ 495 w 979"/>
                <a:gd name="T101" fmla="*/ 307 h 1108"/>
                <a:gd name="T102" fmla="*/ 471 w 979"/>
                <a:gd name="T103" fmla="*/ 231 h 1108"/>
                <a:gd name="T104" fmla="*/ 482 w 979"/>
                <a:gd name="T105" fmla="*/ 203 h 1108"/>
                <a:gd name="T106" fmla="*/ 746 w 979"/>
                <a:gd name="T107" fmla="*/ 224 h 1108"/>
                <a:gd name="T108" fmla="*/ 808 w 979"/>
                <a:gd name="T109" fmla="*/ 280 h 1108"/>
                <a:gd name="T110" fmla="*/ 856 w 979"/>
                <a:gd name="T111" fmla="*/ 307 h 1108"/>
                <a:gd name="T112" fmla="*/ 911 w 979"/>
                <a:gd name="T113" fmla="*/ 201 h 1108"/>
                <a:gd name="T114" fmla="*/ 946 w 979"/>
                <a:gd name="T115" fmla="*/ 319 h 1108"/>
                <a:gd name="T116" fmla="*/ 960 w 979"/>
                <a:gd name="T117" fmla="*/ 162 h 1108"/>
                <a:gd name="T118" fmla="*/ 696 w 979"/>
                <a:gd name="T119" fmla="*/ 162 h 1108"/>
                <a:gd name="T120" fmla="*/ 403 w 979"/>
                <a:gd name="T121" fmla="*/ 8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9" h="1108">
                  <a:moveTo>
                    <a:pt x="696" y="849"/>
                  </a:moveTo>
                  <a:cubicBezTo>
                    <a:pt x="696" y="848"/>
                    <a:pt x="696" y="848"/>
                    <a:pt x="696" y="848"/>
                  </a:cubicBezTo>
                  <a:cubicBezTo>
                    <a:pt x="726" y="844"/>
                    <a:pt x="726" y="844"/>
                    <a:pt x="726" y="844"/>
                  </a:cubicBezTo>
                  <a:cubicBezTo>
                    <a:pt x="747" y="990"/>
                    <a:pt x="747" y="990"/>
                    <a:pt x="747" y="990"/>
                  </a:cubicBezTo>
                  <a:cubicBezTo>
                    <a:pt x="726" y="988"/>
                    <a:pt x="704" y="986"/>
                    <a:pt x="680" y="985"/>
                  </a:cubicBezTo>
                  <a:cubicBezTo>
                    <a:pt x="672" y="944"/>
                    <a:pt x="672" y="944"/>
                    <a:pt x="672" y="944"/>
                  </a:cubicBezTo>
                  <a:cubicBezTo>
                    <a:pt x="696" y="848"/>
                    <a:pt x="696" y="848"/>
                    <a:pt x="696" y="848"/>
                  </a:cubicBezTo>
                  <a:cubicBezTo>
                    <a:pt x="696" y="849"/>
                    <a:pt x="696" y="849"/>
                    <a:pt x="696" y="849"/>
                  </a:cubicBezTo>
                  <a:moveTo>
                    <a:pt x="337" y="949"/>
                  </a:moveTo>
                  <a:cubicBezTo>
                    <a:pt x="305" y="856"/>
                    <a:pt x="305" y="856"/>
                    <a:pt x="305" y="856"/>
                  </a:cubicBezTo>
                  <a:cubicBezTo>
                    <a:pt x="258" y="842"/>
                    <a:pt x="258" y="842"/>
                    <a:pt x="258" y="842"/>
                  </a:cubicBezTo>
                  <a:cubicBezTo>
                    <a:pt x="336" y="818"/>
                    <a:pt x="336" y="818"/>
                    <a:pt x="336" y="818"/>
                  </a:cubicBezTo>
                  <a:cubicBezTo>
                    <a:pt x="366" y="918"/>
                    <a:pt x="366" y="918"/>
                    <a:pt x="366" y="918"/>
                  </a:cubicBezTo>
                  <a:cubicBezTo>
                    <a:pt x="552" y="890"/>
                    <a:pt x="552" y="890"/>
                    <a:pt x="552" y="890"/>
                  </a:cubicBezTo>
                  <a:cubicBezTo>
                    <a:pt x="337" y="949"/>
                    <a:pt x="337" y="949"/>
                    <a:pt x="337" y="949"/>
                  </a:cubicBezTo>
                  <a:moveTo>
                    <a:pt x="595" y="806"/>
                  </a:moveTo>
                  <a:cubicBezTo>
                    <a:pt x="685" y="771"/>
                    <a:pt x="685" y="771"/>
                    <a:pt x="685" y="771"/>
                  </a:cubicBezTo>
                  <a:cubicBezTo>
                    <a:pt x="736" y="796"/>
                    <a:pt x="736" y="796"/>
                    <a:pt x="736" y="796"/>
                  </a:cubicBezTo>
                  <a:cubicBezTo>
                    <a:pt x="685" y="787"/>
                    <a:pt x="685" y="787"/>
                    <a:pt x="685" y="787"/>
                  </a:cubicBezTo>
                  <a:cubicBezTo>
                    <a:pt x="592" y="821"/>
                    <a:pt x="592" y="821"/>
                    <a:pt x="592" y="821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95" y="806"/>
                    <a:pt x="595" y="806"/>
                    <a:pt x="595" y="806"/>
                  </a:cubicBezTo>
                  <a:moveTo>
                    <a:pt x="574" y="745"/>
                  </a:moveTo>
                  <a:cubicBezTo>
                    <a:pt x="593" y="726"/>
                    <a:pt x="593" y="726"/>
                    <a:pt x="593" y="726"/>
                  </a:cubicBezTo>
                  <a:cubicBezTo>
                    <a:pt x="671" y="702"/>
                    <a:pt x="671" y="702"/>
                    <a:pt x="671" y="702"/>
                  </a:cubicBezTo>
                  <a:cubicBezTo>
                    <a:pt x="750" y="727"/>
                    <a:pt x="750" y="727"/>
                    <a:pt x="750" y="727"/>
                  </a:cubicBezTo>
                  <a:cubicBezTo>
                    <a:pt x="736" y="739"/>
                    <a:pt x="736" y="739"/>
                    <a:pt x="736" y="739"/>
                  </a:cubicBezTo>
                  <a:cubicBezTo>
                    <a:pt x="664" y="726"/>
                    <a:pt x="664" y="726"/>
                    <a:pt x="664" y="726"/>
                  </a:cubicBezTo>
                  <a:cubicBezTo>
                    <a:pt x="574" y="745"/>
                    <a:pt x="574" y="745"/>
                    <a:pt x="574" y="745"/>
                  </a:cubicBezTo>
                  <a:moveTo>
                    <a:pt x="323" y="705"/>
                  </a:moveTo>
                  <a:cubicBezTo>
                    <a:pt x="323" y="656"/>
                    <a:pt x="323" y="656"/>
                    <a:pt x="323" y="656"/>
                  </a:cubicBezTo>
                  <a:cubicBezTo>
                    <a:pt x="369" y="656"/>
                    <a:pt x="369" y="656"/>
                    <a:pt x="369" y="656"/>
                  </a:cubicBezTo>
                  <a:cubicBezTo>
                    <a:pt x="369" y="705"/>
                    <a:pt x="369" y="705"/>
                    <a:pt x="369" y="705"/>
                  </a:cubicBezTo>
                  <a:cubicBezTo>
                    <a:pt x="323" y="705"/>
                    <a:pt x="323" y="705"/>
                    <a:pt x="323" y="705"/>
                  </a:cubicBezTo>
                  <a:moveTo>
                    <a:pt x="303" y="705"/>
                  </a:moveTo>
                  <a:cubicBezTo>
                    <a:pt x="303" y="655"/>
                    <a:pt x="303" y="655"/>
                    <a:pt x="303" y="655"/>
                  </a:cubicBezTo>
                  <a:cubicBezTo>
                    <a:pt x="312" y="655"/>
                    <a:pt x="312" y="655"/>
                    <a:pt x="312" y="655"/>
                  </a:cubicBezTo>
                  <a:cubicBezTo>
                    <a:pt x="312" y="705"/>
                    <a:pt x="312" y="705"/>
                    <a:pt x="312" y="705"/>
                  </a:cubicBezTo>
                  <a:cubicBezTo>
                    <a:pt x="303" y="705"/>
                    <a:pt x="303" y="705"/>
                    <a:pt x="303" y="705"/>
                  </a:cubicBezTo>
                  <a:moveTo>
                    <a:pt x="388" y="705"/>
                  </a:moveTo>
                  <a:cubicBezTo>
                    <a:pt x="388" y="650"/>
                    <a:pt x="388" y="650"/>
                    <a:pt x="388" y="650"/>
                  </a:cubicBezTo>
                  <a:cubicBezTo>
                    <a:pt x="388" y="650"/>
                    <a:pt x="388" y="650"/>
                    <a:pt x="388" y="650"/>
                  </a:cubicBezTo>
                  <a:cubicBezTo>
                    <a:pt x="397" y="659"/>
                    <a:pt x="397" y="659"/>
                    <a:pt x="397" y="659"/>
                  </a:cubicBezTo>
                  <a:cubicBezTo>
                    <a:pt x="397" y="705"/>
                    <a:pt x="397" y="705"/>
                    <a:pt x="397" y="705"/>
                  </a:cubicBezTo>
                  <a:cubicBezTo>
                    <a:pt x="388" y="705"/>
                    <a:pt x="388" y="705"/>
                    <a:pt x="388" y="705"/>
                  </a:cubicBezTo>
                  <a:moveTo>
                    <a:pt x="409" y="617"/>
                  </a:moveTo>
                  <a:cubicBezTo>
                    <a:pt x="409" y="574"/>
                    <a:pt x="409" y="574"/>
                    <a:pt x="409" y="574"/>
                  </a:cubicBezTo>
                  <a:cubicBezTo>
                    <a:pt x="428" y="574"/>
                    <a:pt x="428" y="574"/>
                    <a:pt x="428" y="574"/>
                  </a:cubicBezTo>
                  <a:cubicBezTo>
                    <a:pt x="428" y="617"/>
                    <a:pt x="428" y="617"/>
                    <a:pt x="428" y="617"/>
                  </a:cubicBezTo>
                  <a:cubicBezTo>
                    <a:pt x="409" y="617"/>
                    <a:pt x="409" y="617"/>
                    <a:pt x="409" y="617"/>
                  </a:cubicBezTo>
                  <a:moveTo>
                    <a:pt x="388" y="617"/>
                  </a:moveTo>
                  <a:cubicBezTo>
                    <a:pt x="388" y="568"/>
                    <a:pt x="388" y="568"/>
                    <a:pt x="388" y="568"/>
                  </a:cubicBezTo>
                  <a:cubicBezTo>
                    <a:pt x="388" y="568"/>
                    <a:pt x="388" y="568"/>
                    <a:pt x="388" y="568"/>
                  </a:cubicBezTo>
                  <a:cubicBezTo>
                    <a:pt x="397" y="577"/>
                    <a:pt x="397" y="577"/>
                    <a:pt x="397" y="577"/>
                  </a:cubicBezTo>
                  <a:cubicBezTo>
                    <a:pt x="397" y="617"/>
                    <a:pt x="397" y="617"/>
                    <a:pt x="397" y="617"/>
                  </a:cubicBezTo>
                  <a:cubicBezTo>
                    <a:pt x="388" y="617"/>
                    <a:pt x="388" y="617"/>
                    <a:pt x="388" y="617"/>
                  </a:cubicBezTo>
                  <a:moveTo>
                    <a:pt x="447" y="626"/>
                  </a:moveTo>
                  <a:cubicBezTo>
                    <a:pt x="438" y="620"/>
                    <a:pt x="438" y="620"/>
                    <a:pt x="438" y="620"/>
                  </a:cubicBezTo>
                  <a:cubicBezTo>
                    <a:pt x="438" y="560"/>
                    <a:pt x="438" y="560"/>
                    <a:pt x="438" y="560"/>
                  </a:cubicBezTo>
                  <a:cubicBezTo>
                    <a:pt x="447" y="554"/>
                    <a:pt x="447" y="554"/>
                    <a:pt x="447" y="554"/>
                  </a:cubicBezTo>
                  <a:cubicBezTo>
                    <a:pt x="447" y="626"/>
                    <a:pt x="447" y="626"/>
                    <a:pt x="447" y="626"/>
                  </a:cubicBezTo>
                  <a:moveTo>
                    <a:pt x="726" y="573"/>
                  </a:moveTo>
                  <a:cubicBezTo>
                    <a:pt x="686" y="523"/>
                    <a:pt x="686" y="523"/>
                    <a:pt x="686" y="523"/>
                  </a:cubicBezTo>
                  <a:cubicBezTo>
                    <a:pt x="686" y="474"/>
                    <a:pt x="686" y="474"/>
                    <a:pt x="686" y="474"/>
                  </a:cubicBezTo>
                  <a:cubicBezTo>
                    <a:pt x="692" y="475"/>
                    <a:pt x="692" y="475"/>
                    <a:pt x="692" y="475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26" y="573"/>
                    <a:pt x="726" y="573"/>
                    <a:pt x="726" y="573"/>
                  </a:cubicBezTo>
                  <a:moveTo>
                    <a:pt x="798" y="441"/>
                  </a:moveTo>
                  <a:cubicBezTo>
                    <a:pt x="798" y="426"/>
                    <a:pt x="798" y="426"/>
                    <a:pt x="798" y="426"/>
                  </a:cubicBezTo>
                  <a:cubicBezTo>
                    <a:pt x="821" y="415"/>
                    <a:pt x="821" y="415"/>
                    <a:pt x="821" y="415"/>
                  </a:cubicBezTo>
                  <a:cubicBezTo>
                    <a:pt x="809" y="441"/>
                    <a:pt x="809" y="441"/>
                    <a:pt x="809" y="441"/>
                  </a:cubicBezTo>
                  <a:cubicBezTo>
                    <a:pt x="798" y="441"/>
                    <a:pt x="798" y="441"/>
                    <a:pt x="798" y="441"/>
                  </a:cubicBezTo>
                  <a:moveTo>
                    <a:pt x="787" y="405"/>
                  </a:moveTo>
                  <a:cubicBezTo>
                    <a:pt x="787" y="387"/>
                    <a:pt x="787" y="387"/>
                    <a:pt x="787" y="387"/>
                  </a:cubicBezTo>
                  <a:cubicBezTo>
                    <a:pt x="791" y="387"/>
                    <a:pt x="791" y="387"/>
                    <a:pt x="791" y="387"/>
                  </a:cubicBezTo>
                  <a:cubicBezTo>
                    <a:pt x="791" y="366"/>
                    <a:pt x="791" y="366"/>
                    <a:pt x="791" y="366"/>
                  </a:cubicBezTo>
                  <a:cubicBezTo>
                    <a:pt x="798" y="366"/>
                    <a:pt x="798" y="366"/>
                    <a:pt x="798" y="366"/>
                  </a:cubicBezTo>
                  <a:cubicBezTo>
                    <a:pt x="815" y="382"/>
                    <a:pt x="815" y="382"/>
                    <a:pt x="815" y="382"/>
                  </a:cubicBezTo>
                  <a:cubicBezTo>
                    <a:pt x="811" y="410"/>
                    <a:pt x="811" y="410"/>
                    <a:pt x="811" y="410"/>
                  </a:cubicBezTo>
                  <a:cubicBezTo>
                    <a:pt x="793" y="423"/>
                    <a:pt x="793" y="423"/>
                    <a:pt x="793" y="423"/>
                  </a:cubicBezTo>
                  <a:cubicBezTo>
                    <a:pt x="787" y="423"/>
                    <a:pt x="787" y="423"/>
                    <a:pt x="787" y="423"/>
                  </a:cubicBezTo>
                  <a:cubicBezTo>
                    <a:pt x="787" y="409"/>
                    <a:pt x="787" y="409"/>
                    <a:pt x="787" y="409"/>
                  </a:cubicBezTo>
                  <a:cubicBezTo>
                    <a:pt x="796" y="409"/>
                    <a:pt x="796" y="409"/>
                    <a:pt x="796" y="409"/>
                  </a:cubicBezTo>
                  <a:cubicBezTo>
                    <a:pt x="796" y="405"/>
                    <a:pt x="796" y="405"/>
                    <a:pt x="796" y="405"/>
                  </a:cubicBezTo>
                  <a:cubicBezTo>
                    <a:pt x="787" y="405"/>
                    <a:pt x="787" y="405"/>
                    <a:pt x="787" y="405"/>
                  </a:cubicBezTo>
                  <a:moveTo>
                    <a:pt x="388" y="536"/>
                  </a:moveTo>
                  <a:cubicBezTo>
                    <a:pt x="388" y="345"/>
                    <a:pt x="388" y="345"/>
                    <a:pt x="388" y="345"/>
                  </a:cubicBezTo>
                  <a:cubicBezTo>
                    <a:pt x="392" y="345"/>
                    <a:pt x="392" y="345"/>
                    <a:pt x="392" y="345"/>
                  </a:cubicBezTo>
                  <a:cubicBezTo>
                    <a:pt x="392" y="274"/>
                    <a:pt x="392" y="274"/>
                    <a:pt x="392" y="274"/>
                  </a:cubicBezTo>
                  <a:cubicBezTo>
                    <a:pt x="394" y="274"/>
                    <a:pt x="395" y="274"/>
                    <a:pt x="397" y="273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536"/>
                    <a:pt x="397" y="536"/>
                    <a:pt x="397" y="536"/>
                  </a:cubicBezTo>
                  <a:cubicBezTo>
                    <a:pt x="388" y="536"/>
                    <a:pt x="388" y="536"/>
                    <a:pt x="388" y="536"/>
                  </a:cubicBezTo>
                  <a:moveTo>
                    <a:pt x="334" y="334"/>
                  </a:moveTo>
                  <a:cubicBezTo>
                    <a:pt x="329" y="333"/>
                    <a:pt x="329" y="333"/>
                    <a:pt x="329" y="333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7" y="269"/>
                    <a:pt x="359" y="269"/>
                    <a:pt x="361" y="270"/>
                  </a:cubicBezTo>
                  <a:cubicBezTo>
                    <a:pt x="334" y="334"/>
                    <a:pt x="334" y="334"/>
                    <a:pt x="334" y="334"/>
                  </a:cubicBezTo>
                  <a:moveTo>
                    <a:pt x="454" y="330"/>
                  </a:moveTo>
                  <a:cubicBezTo>
                    <a:pt x="428" y="265"/>
                    <a:pt x="428" y="265"/>
                    <a:pt x="428" y="265"/>
                  </a:cubicBezTo>
                  <a:cubicBezTo>
                    <a:pt x="434" y="261"/>
                    <a:pt x="434" y="261"/>
                    <a:pt x="434" y="261"/>
                  </a:cubicBezTo>
                  <a:cubicBezTo>
                    <a:pt x="457" y="329"/>
                    <a:pt x="457" y="329"/>
                    <a:pt x="457" y="329"/>
                  </a:cubicBezTo>
                  <a:cubicBezTo>
                    <a:pt x="454" y="330"/>
                    <a:pt x="454" y="330"/>
                    <a:pt x="454" y="330"/>
                  </a:cubicBezTo>
                  <a:moveTo>
                    <a:pt x="278" y="300"/>
                  </a:moveTo>
                  <a:cubicBezTo>
                    <a:pt x="276" y="298"/>
                    <a:pt x="276" y="298"/>
                    <a:pt x="276" y="298"/>
                  </a:cubicBezTo>
                  <a:cubicBezTo>
                    <a:pt x="325" y="249"/>
                    <a:pt x="325" y="249"/>
                    <a:pt x="325" y="249"/>
                  </a:cubicBezTo>
                  <a:cubicBezTo>
                    <a:pt x="326" y="251"/>
                    <a:pt x="328" y="252"/>
                    <a:pt x="330" y="253"/>
                  </a:cubicBezTo>
                  <a:cubicBezTo>
                    <a:pt x="278" y="300"/>
                    <a:pt x="278" y="300"/>
                    <a:pt x="278" y="300"/>
                  </a:cubicBezTo>
                  <a:moveTo>
                    <a:pt x="506" y="292"/>
                  </a:moveTo>
                  <a:cubicBezTo>
                    <a:pt x="457" y="242"/>
                    <a:pt x="457" y="242"/>
                    <a:pt x="457" y="242"/>
                  </a:cubicBezTo>
                  <a:cubicBezTo>
                    <a:pt x="458" y="241"/>
                    <a:pt x="459" y="240"/>
                    <a:pt x="460" y="238"/>
                  </a:cubicBezTo>
                  <a:cubicBezTo>
                    <a:pt x="510" y="289"/>
                    <a:pt x="510" y="289"/>
                    <a:pt x="510" y="289"/>
                  </a:cubicBezTo>
                  <a:cubicBezTo>
                    <a:pt x="506" y="292"/>
                    <a:pt x="506" y="292"/>
                    <a:pt x="506" y="292"/>
                  </a:cubicBezTo>
                  <a:moveTo>
                    <a:pt x="243" y="251"/>
                  </a:moveTo>
                  <a:cubicBezTo>
                    <a:pt x="241" y="247"/>
                    <a:pt x="241" y="247"/>
                    <a:pt x="241" y="247"/>
                  </a:cubicBezTo>
                  <a:cubicBezTo>
                    <a:pt x="300" y="223"/>
                    <a:pt x="300" y="223"/>
                    <a:pt x="300" y="223"/>
                  </a:cubicBezTo>
                  <a:cubicBezTo>
                    <a:pt x="301" y="224"/>
                    <a:pt x="301" y="225"/>
                    <a:pt x="302" y="227"/>
                  </a:cubicBezTo>
                  <a:cubicBezTo>
                    <a:pt x="243" y="251"/>
                    <a:pt x="243" y="251"/>
                    <a:pt x="243" y="251"/>
                  </a:cubicBezTo>
                  <a:moveTo>
                    <a:pt x="539" y="237"/>
                  </a:moveTo>
                  <a:cubicBezTo>
                    <a:pt x="475" y="210"/>
                    <a:pt x="475" y="210"/>
                    <a:pt x="475" y="210"/>
                  </a:cubicBezTo>
                  <a:cubicBezTo>
                    <a:pt x="476" y="209"/>
                    <a:pt x="476" y="207"/>
                    <a:pt x="476" y="206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39" y="237"/>
                    <a:pt x="539" y="237"/>
                    <a:pt x="539" y="237"/>
                  </a:cubicBezTo>
                  <a:moveTo>
                    <a:pt x="128" y="535"/>
                  </a:moveTo>
                  <a:cubicBezTo>
                    <a:pt x="128" y="201"/>
                    <a:pt x="128" y="201"/>
                    <a:pt x="128" y="201"/>
                  </a:cubicBezTo>
                  <a:cubicBezTo>
                    <a:pt x="140" y="201"/>
                    <a:pt x="140" y="201"/>
                    <a:pt x="140" y="201"/>
                  </a:cubicBezTo>
                  <a:cubicBezTo>
                    <a:pt x="140" y="535"/>
                    <a:pt x="140" y="535"/>
                    <a:pt x="140" y="535"/>
                  </a:cubicBezTo>
                  <a:cubicBezTo>
                    <a:pt x="128" y="535"/>
                    <a:pt x="128" y="535"/>
                    <a:pt x="128" y="535"/>
                  </a:cubicBezTo>
                  <a:moveTo>
                    <a:pt x="151" y="535"/>
                  </a:moveTo>
                  <a:cubicBezTo>
                    <a:pt x="151" y="201"/>
                    <a:pt x="151" y="201"/>
                    <a:pt x="151" y="201"/>
                  </a:cubicBezTo>
                  <a:cubicBezTo>
                    <a:pt x="214" y="201"/>
                    <a:pt x="214" y="201"/>
                    <a:pt x="214" y="201"/>
                  </a:cubicBezTo>
                  <a:cubicBezTo>
                    <a:pt x="214" y="197"/>
                    <a:pt x="214" y="197"/>
                    <a:pt x="214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9"/>
                    <a:pt x="293" y="201"/>
                    <a:pt x="293" y="203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19" y="229"/>
                    <a:pt x="219" y="229"/>
                    <a:pt x="219" y="229"/>
                  </a:cubicBezTo>
                  <a:cubicBezTo>
                    <a:pt x="234" y="266"/>
                    <a:pt x="234" y="266"/>
                    <a:pt x="234" y="266"/>
                  </a:cubicBezTo>
                  <a:cubicBezTo>
                    <a:pt x="242" y="262"/>
                    <a:pt x="242" y="262"/>
                    <a:pt x="242" y="262"/>
                  </a:cubicBezTo>
                  <a:cubicBezTo>
                    <a:pt x="240" y="258"/>
                    <a:pt x="240" y="258"/>
                    <a:pt x="240" y="258"/>
                  </a:cubicBezTo>
                  <a:cubicBezTo>
                    <a:pt x="305" y="232"/>
                    <a:pt x="305" y="232"/>
                    <a:pt x="305" y="232"/>
                  </a:cubicBezTo>
                  <a:cubicBezTo>
                    <a:pt x="306" y="234"/>
                    <a:pt x="307" y="236"/>
                    <a:pt x="309" y="238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80" y="317"/>
                    <a:pt x="280" y="317"/>
                    <a:pt x="280" y="317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3" y="308"/>
                    <a:pt x="283" y="308"/>
                    <a:pt x="283" y="308"/>
                  </a:cubicBezTo>
                  <a:cubicBezTo>
                    <a:pt x="330" y="260"/>
                    <a:pt x="330" y="260"/>
                    <a:pt x="330" y="260"/>
                  </a:cubicBezTo>
                  <a:cubicBezTo>
                    <a:pt x="332" y="261"/>
                    <a:pt x="335" y="263"/>
                    <a:pt x="337" y="264"/>
                  </a:cubicBezTo>
                  <a:cubicBezTo>
                    <a:pt x="312" y="328"/>
                    <a:pt x="312" y="328"/>
                    <a:pt x="312" y="328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4" y="334"/>
                    <a:pt x="304" y="334"/>
                    <a:pt x="304" y="334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44" y="340"/>
                    <a:pt x="344" y="340"/>
                    <a:pt x="344" y="340"/>
                  </a:cubicBezTo>
                  <a:cubicBezTo>
                    <a:pt x="340" y="339"/>
                    <a:pt x="340" y="339"/>
                    <a:pt x="340" y="339"/>
                  </a:cubicBezTo>
                  <a:cubicBezTo>
                    <a:pt x="365" y="276"/>
                    <a:pt x="365" y="276"/>
                    <a:pt x="365" y="276"/>
                  </a:cubicBezTo>
                  <a:cubicBezTo>
                    <a:pt x="368" y="276"/>
                    <a:pt x="370" y="277"/>
                    <a:pt x="373" y="277"/>
                  </a:cubicBezTo>
                  <a:cubicBezTo>
                    <a:pt x="373" y="345"/>
                    <a:pt x="373" y="345"/>
                    <a:pt x="373" y="345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69" y="535"/>
                    <a:pt x="369" y="535"/>
                    <a:pt x="369" y="535"/>
                  </a:cubicBezTo>
                  <a:cubicBezTo>
                    <a:pt x="210" y="535"/>
                    <a:pt x="210" y="535"/>
                    <a:pt x="210" y="535"/>
                  </a:cubicBezTo>
                  <a:cubicBezTo>
                    <a:pt x="151" y="535"/>
                    <a:pt x="151" y="535"/>
                    <a:pt x="151" y="535"/>
                  </a:cubicBezTo>
                  <a:moveTo>
                    <a:pt x="860" y="290"/>
                  </a:moveTo>
                  <a:cubicBezTo>
                    <a:pt x="856" y="288"/>
                    <a:pt x="856" y="288"/>
                    <a:pt x="856" y="288"/>
                  </a:cubicBezTo>
                  <a:cubicBezTo>
                    <a:pt x="886" y="193"/>
                    <a:pt x="886" y="193"/>
                    <a:pt x="886" y="193"/>
                  </a:cubicBezTo>
                  <a:cubicBezTo>
                    <a:pt x="890" y="197"/>
                    <a:pt x="890" y="197"/>
                    <a:pt x="890" y="197"/>
                  </a:cubicBezTo>
                  <a:cubicBezTo>
                    <a:pt x="860" y="290"/>
                    <a:pt x="860" y="290"/>
                    <a:pt x="860" y="290"/>
                  </a:cubicBezTo>
                  <a:moveTo>
                    <a:pt x="918" y="312"/>
                  </a:moveTo>
                  <a:cubicBezTo>
                    <a:pt x="918" y="192"/>
                    <a:pt x="918" y="192"/>
                    <a:pt x="918" y="192"/>
                  </a:cubicBezTo>
                  <a:cubicBezTo>
                    <a:pt x="924" y="192"/>
                    <a:pt x="924" y="192"/>
                    <a:pt x="924" y="192"/>
                  </a:cubicBezTo>
                  <a:cubicBezTo>
                    <a:pt x="924" y="312"/>
                    <a:pt x="924" y="312"/>
                    <a:pt x="924" y="312"/>
                  </a:cubicBezTo>
                  <a:cubicBezTo>
                    <a:pt x="918" y="312"/>
                    <a:pt x="918" y="312"/>
                    <a:pt x="918" y="312"/>
                  </a:cubicBezTo>
                  <a:moveTo>
                    <a:pt x="801" y="262"/>
                  </a:moveTo>
                  <a:cubicBezTo>
                    <a:pt x="796" y="255"/>
                    <a:pt x="796" y="255"/>
                    <a:pt x="796" y="255"/>
                  </a:cubicBezTo>
                  <a:cubicBezTo>
                    <a:pt x="852" y="184"/>
                    <a:pt x="852" y="184"/>
                    <a:pt x="852" y="184"/>
                  </a:cubicBezTo>
                  <a:cubicBezTo>
                    <a:pt x="857" y="191"/>
                    <a:pt x="857" y="191"/>
                    <a:pt x="857" y="191"/>
                  </a:cubicBezTo>
                  <a:cubicBezTo>
                    <a:pt x="801" y="262"/>
                    <a:pt x="801" y="262"/>
                    <a:pt x="801" y="262"/>
                  </a:cubicBezTo>
                  <a:moveTo>
                    <a:pt x="760" y="199"/>
                  </a:moveTo>
                  <a:cubicBezTo>
                    <a:pt x="752" y="195"/>
                    <a:pt x="752" y="195"/>
                    <a:pt x="752" y="195"/>
                  </a:cubicBezTo>
                  <a:cubicBezTo>
                    <a:pt x="819" y="178"/>
                    <a:pt x="819" y="178"/>
                    <a:pt x="819" y="178"/>
                  </a:cubicBezTo>
                  <a:cubicBezTo>
                    <a:pt x="820" y="186"/>
                    <a:pt x="820" y="186"/>
                    <a:pt x="820" y="186"/>
                  </a:cubicBezTo>
                  <a:cubicBezTo>
                    <a:pt x="760" y="199"/>
                    <a:pt x="760" y="199"/>
                    <a:pt x="760" y="199"/>
                  </a:cubicBezTo>
                  <a:moveTo>
                    <a:pt x="552" y="177"/>
                  </a:moveTo>
                  <a:cubicBezTo>
                    <a:pt x="552" y="169"/>
                    <a:pt x="552" y="169"/>
                    <a:pt x="552" y="169"/>
                  </a:cubicBezTo>
                  <a:cubicBezTo>
                    <a:pt x="746" y="169"/>
                    <a:pt x="746" y="169"/>
                    <a:pt x="746" y="169"/>
                  </a:cubicBezTo>
                  <a:cubicBezTo>
                    <a:pt x="746" y="177"/>
                    <a:pt x="746" y="177"/>
                    <a:pt x="746" y="177"/>
                  </a:cubicBezTo>
                  <a:cubicBezTo>
                    <a:pt x="552" y="177"/>
                    <a:pt x="552" y="177"/>
                    <a:pt x="552" y="177"/>
                  </a:cubicBezTo>
                  <a:moveTo>
                    <a:pt x="791" y="172"/>
                  </a:moveTo>
                  <a:cubicBezTo>
                    <a:pt x="737" y="145"/>
                    <a:pt x="737" y="145"/>
                    <a:pt x="737" y="145"/>
                  </a:cubicBezTo>
                  <a:cubicBezTo>
                    <a:pt x="737" y="136"/>
                    <a:pt x="737" y="136"/>
                    <a:pt x="737" y="136"/>
                  </a:cubicBezTo>
                  <a:cubicBezTo>
                    <a:pt x="791" y="168"/>
                    <a:pt x="791" y="168"/>
                    <a:pt x="791" y="168"/>
                  </a:cubicBezTo>
                  <a:cubicBezTo>
                    <a:pt x="791" y="172"/>
                    <a:pt x="791" y="172"/>
                    <a:pt x="791" y="172"/>
                  </a:cubicBezTo>
                  <a:moveTo>
                    <a:pt x="418" y="164"/>
                  </a:moveTo>
                  <a:cubicBezTo>
                    <a:pt x="407" y="164"/>
                    <a:pt x="398" y="155"/>
                    <a:pt x="398" y="144"/>
                  </a:cubicBezTo>
                  <a:cubicBezTo>
                    <a:pt x="398" y="132"/>
                    <a:pt x="407" y="123"/>
                    <a:pt x="418" y="123"/>
                  </a:cubicBezTo>
                  <a:cubicBezTo>
                    <a:pt x="429" y="123"/>
                    <a:pt x="438" y="132"/>
                    <a:pt x="438" y="144"/>
                  </a:cubicBezTo>
                  <a:cubicBezTo>
                    <a:pt x="438" y="155"/>
                    <a:pt x="429" y="164"/>
                    <a:pt x="418" y="164"/>
                  </a:cubicBezTo>
                  <a:moveTo>
                    <a:pt x="304" y="142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306" y="138"/>
                    <a:pt x="306" y="138"/>
                    <a:pt x="306" y="138"/>
                  </a:cubicBezTo>
                  <a:cubicBezTo>
                    <a:pt x="304" y="142"/>
                    <a:pt x="304" y="142"/>
                    <a:pt x="304" y="142"/>
                  </a:cubicBezTo>
                  <a:moveTo>
                    <a:pt x="715" y="162"/>
                  </a:moveTo>
                  <a:cubicBezTo>
                    <a:pt x="711" y="109"/>
                    <a:pt x="711" y="109"/>
                    <a:pt x="711" y="109"/>
                  </a:cubicBezTo>
                  <a:cubicBezTo>
                    <a:pt x="714" y="112"/>
                    <a:pt x="714" y="112"/>
                    <a:pt x="714" y="112"/>
                  </a:cubicBezTo>
                  <a:cubicBezTo>
                    <a:pt x="720" y="162"/>
                    <a:pt x="720" y="162"/>
                    <a:pt x="720" y="162"/>
                  </a:cubicBezTo>
                  <a:cubicBezTo>
                    <a:pt x="715" y="162"/>
                    <a:pt x="715" y="162"/>
                    <a:pt x="715" y="162"/>
                  </a:cubicBezTo>
                  <a:moveTo>
                    <a:pt x="326" y="114"/>
                  </a:moveTo>
                  <a:cubicBezTo>
                    <a:pt x="274" y="59"/>
                    <a:pt x="274" y="59"/>
                    <a:pt x="274" y="59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31" y="109"/>
                    <a:pt x="331" y="109"/>
                    <a:pt x="331" y="109"/>
                  </a:cubicBezTo>
                  <a:cubicBezTo>
                    <a:pt x="326" y="114"/>
                    <a:pt x="326" y="114"/>
                    <a:pt x="326" y="114"/>
                  </a:cubicBezTo>
                  <a:moveTo>
                    <a:pt x="358" y="94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35" y="35"/>
                    <a:pt x="335" y="35"/>
                    <a:pt x="335" y="35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2" y="93"/>
                    <a:pt x="359" y="94"/>
                    <a:pt x="358" y="94"/>
                  </a:cubicBezTo>
                  <a:moveTo>
                    <a:pt x="397" y="90"/>
                  </a:moveTo>
                  <a:cubicBezTo>
                    <a:pt x="396" y="90"/>
                    <a:pt x="395" y="90"/>
                    <a:pt x="393" y="90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97" y="10"/>
                    <a:pt x="397" y="10"/>
                    <a:pt x="397" y="10"/>
                  </a:cubicBezTo>
                  <a:cubicBezTo>
                    <a:pt x="397" y="90"/>
                    <a:pt x="397" y="90"/>
                    <a:pt x="397" y="90"/>
                  </a:cubicBezTo>
                  <a:moveTo>
                    <a:pt x="408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6"/>
                    <a:pt x="373" y="86"/>
                    <a:pt x="373" y="86"/>
                  </a:cubicBezTo>
                  <a:cubicBezTo>
                    <a:pt x="371" y="86"/>
                    <a:pt x="368" y="87"/>
                    <a:pt x="366" y="87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37" y="7"/>
                    <a:pt x="337" y="7"/>
                    <a:pt x="337" y="7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38" y="99"/>
                    <a:pt x="338" y="99"/>
                    <a:pt x="338" y="99"/>
                  </a:cubicBezTo>
                  <a:cubicBezTo>
                    <a:pt x="336" y="100"/>
                    <a:pt x="334" y="101"/>
                    <a:pt x="332" y="102"/>
                  </a:cubicBezTo>
                  <a:cubicBezTo>
                    <a:pt x="279" y="49"/>
                    <a:pt x="279" y="49"/>
                    <a:pt x="279" y="49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310" y="123"/>
                    <a:pt x="310" y="123"/>
                    <a:pt x="310" y="123"/>
                  </a:cubicBezTo>
                  <a:cubicBezTo>
                    <a:pt x="309" y="125"/>
                    <a:pt x="307" y="127"/>
                    <a:pt x="306" y="130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32" y="94"/>
                    <a:pt x="232" y="94"/>
                    <a:pt x="232" y="9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6" y="130"/>
                    <a:pt x="226" y="130"/>
                    <a:pt x="226" y="130"/>
                  </a:cubicBezTo>
                  <a:cubicBezTo>
                    <a:pt x="294" y="157"/>
                    <a:pt x="294" y="157"/>
                    <a:pt x="294" y="157"/>
                  </a:cubicBezTo>
                  <a:cubicBezTo>
                    <a:pt x="293" y="160"/>
                    <a:pt x="292" y="163"/>
                    <a:pt x="292" y="166"/>
                  </a:cubicBezTo>
                  <a:cubicBezTo>
                    <a:pt x="214" y="166"/>
                    <a:pt x="214" y="166"/>
                    <a:pt x="214" y="166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129" y="162"/>
                    <a:pt x="129" y="162"/>
                    <a:pt x="129" y="162"/>
                  </a:cubicBezTo>
                  <a:cubicBezTo>
                    <a:pt x="129" y="162"/>
                    <a:pt x="128" y="162"/>
                    <a:pt x="128" y="162"/>
                  </a:cubicBezTo>
                  <a:cubicBezTo>
                    <a:pt x="119" y="162"/>
                    <a:pt x="112" y="169"/>
                    <a:pt x="112" y="178"/>
                  </a:cubicBezTo>
                  <a:cubicBezTo>
                    <a:pt x="112" y="179"/>
                    <a:pt x="112" y="179"/>
                    <a:pt x="112" y="179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535"/>
                    <a:pt x="112" y="535"/>
                    <a:pt x="112" y="535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8"/>
                    <a:pt x="112" y="558"/>
                    <a:pt x="112" y="558"/>
                  </a:cubicBezTo>
                  <a:cubicBezTo>
                    <a:pt x="112" y="567"/>
                    <a:pt x="119" y="574"/>
                    <a:pt x="128" y="574"/>
                  </a:cubicBezTo>
                  <a:cubicBezTo>
                    <a:pt x="128" y="574"/>
                    <a:pt x="129" y="574"/>
                    <a:pt x="129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9" y="574"/>
                    <a:pt x="369" y="574"/>
                    <a:pt x="369" y="574"/>
                  </a:cubicBezTo>
                  <a:cubicBezTo>
                    <a:pt x="369" y="617"/>
                    <a:pt x="369" y="617"/>
                    <a:pt x="369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299" y="617"/>
                  </a:cubicBezTo>
                  <a:cubicBezTo>
                    <a:pt x="290" y="617"/>
                    <a:pt x="283" y="624"/>
                    <a:pt x="283" y="633"/>
                  </a:cubicBezTo>
                  <a:cubicBezTo>
                    <a:pt x="283" y="634"/>
                    <a:pt x="283" y="634"/>
                    <a:pt x="283" y="634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705"/>
                    <a:pt x="283" y="705"/>
                    <a:pt x="283" y="705"/>
                  </a:cubicBezTo>
                  <a:cubicBezTo>
                    <a:pt x="166" y="705"/>
                    <a:pt x="166" y="705"/>
                    <a:pt x="166" y="705"/>
                  </a:cubicBezTo>
                  <a:cubicBezTo>
                    <a:pt x="166" y="804"/>
                    <a:pt x="166" y="804"/>
                    <a:pt x="166" y="804"/>
                  </a:cubicBezTo>
                  <a:cubicBezTo>
                    <a:pt x="199" y="840"/>
                    <a:pt x="199" y="840"/>
                    <a:pt x="199" y="840"/>
                  </a:cubicBezTo>
                  <a:cubicBezTo>
                    <a:pt x="199" y="907"/>
                    <a:pt x="199" y="907"/>
                    <a:pt x="199" y="907"/>
                  </a:cubicBezTo>
                  <a:cubicBezTo>
                    <a:pt x="237" y="922"/>
                    <a:pt x="237" y="922"/>
                    <a:pt x="237" y="922"/>
                  </a:cubicBezTo>
                  <a:cubicBezTo>
                    <a:pt x="237" y="1014"/>
                    <a:pt x="237" y="1014"/>
                    <a:pt x="237" y="1014"/>
                  </a:cubicBezTo>
                  <a:cubicBezTo>
                    <a:pt x="70" y="1046"/>
                    <a:pt x="7" y="1084"/>
                    <a:pt x="1" y="1085"/>
                  </a:cubicBezTo>
                  <a:cubicBezTo>
                    <a:pt x="0" y="1085"/>
                    <a:pt x="1" y="1085"/>
                    <a:pt x="3" y="1085"/>
                  </a:cubicBezTo>
                  <a:cubicBezTo>
                    <a:pt x="5" y="1085"/>
                    <a:pt x="8" y="1085"/>
                    <a:pt x="13" y="1085"/>
                  </a:cubicBezTo>
                  <a:cubicBezTo>
                    <a:pt x="17" y="1085"/>
                    <a:pt x="22" y="1085"/>
                    <a:pt x="28" y="1085"/>
                  </a:cubicBezTo>
                  <a:cubicBezTo>
                    <a:pt x="52" y="1085"/>
                    <a:pt x="88" y="1086"/>
                    <a:pt x="121" y="1090"/>
                  </a:cubicBezTo>
                  <a:cubicBezTo>
                    <a:pt x="181" y="1098"/>
                    <a:pt x="204" y="1108"/>
                    <a:pt x="204" y="1108"/>
                  </a:cubicBezTo>
                  <a:cubicBezTo>
                    <a:pt x="204" y="1108"/>
                    <a:pt x="392" y="1062"/>
                    <a:pt x="521" y="1045"/>
                  </a:cubicBezTo>
                  <a:cubicBezTo>
                    <a:pt x="593" y="1036"/>
                    <a:pt x="754" y="1023"/>
                    <a:pt x="872" y="1023"/>
                  </a:cubicBezTo>
                  <a:cubicBezTo>
                    <a:pt x="916" y="1023"/>
                    <a:pt x="954" y="1025"/>
                    <a:pt x="979" y="1030"/>
                  </a:cubicBezTo>
                  <a:cubicBezTo>
                    <a:pt x="979" y="1030"/>
                    <a:pt x="919" y="1013"/>
                    <a:pt x="823" y="999"/>
                  </a:cubicBezTo>
                  <a:cubicBezTo>
                    <a:pt x="849" y="861"/>
                    <a:pt x="849" y="861"/>
                    <a:pt x="849" y="861"/>
                  </a:cubicBezTo>
                  <a:cubicBezTo>
                    <a:pt x="842" y="810"/>
                    <a:pt x="842" y="810"/>
                    <a:pt x="842" y="810"/>
                  </a:cubicBezTo>
                  <a:cubicBezTo>
                    <a:pt x="819" y="906"/>
                    <a:pt x="819" y="906"/>
                    <a:pt x="819" y="906"/>
                  </a:cubicBezTo>
                  <a:cubicBezTo>
                    <a:pt x="808" y="906"/>
                    <a:pt x="808" y="906"/>
                    <a:pt x="808" y="906"/>
                  </a:cubicBezTo>
                  <a:cubicBezTo>
                    <a:pt x="808" y="820"/>
                    <a:pt x="808" y="820"/>
                    <a:pt x="808" y="820"/>
                  </a:cubicBezTo>
                  <a:cubicBezTo>
                    <a:pt x="844" y="793"/>
                    <a:pt x="844" y="793"/>
                    <a:pt x="844" y="793"/>
                  </a:cubicBezTo>
                  <a:cubicBezTo>
                    <a:pt x="861" y="642"/>
                    <a:pt x="861" y="642"/>
                    <a:pt x="861" y="642"/>
                  </a:cubicBezTo>
                  <a:cubicBezTo>
                    <a:pt x="792" y="805"/>
                    <a:pt x="792" y="805"/>
                    <a:pt x="792" y="805"/>
                  </a:cubicBezTo>
                  <a:cubicBezTo>
                    <a:pt x="787" y="805"/>
                    <a:pt x="787" y="805"/>
                    <a:pt x="787" y="805"/>
                  </a:cubicBezTo>
                  <a:cubicBezTo>
                    <a:pt x="786" y="705"/>
                    <a:pt x="786" y="705"/>
                    <a:pt x="786" y="705"/>
                  </a:cubicBezTo>
                  <a:cubicBezTo>
                    <a:pt x="809" y="644"/>
                    <a:pt x="809" y="644"/>
                    <a:pt x="809" y="644"/>
                  </a:cubicBezTo>
                  <a:cubicBezTo>
                    <a:pt x="766" y="607"/>
                    <a:pt x="766" y="607"/>
                    <a:pt x="766" y="607"/>
                  </a:cubicBezTo>
                  <a:cubicBezTo>
                    <a:pt x="808" y="564"/>
                    <a:pt x="808" y="564"/>
                    <a:pt x="808" y="564"/>
                  </a:cubicBezTo>
                  <a:cubicBezTo>
                    <a:pt x="822" y="571"/>
                    <a:pt x="822" y="571"/>
                    <a:pt x="822" y="571"/>
                  </a:cubicBezTo>
                  <a:cubicBezTo>
                    <a:pt x="804" y="606"/>
                    <a:pt x="804" y="606"/>
                    <a:pt x="804" y="606"/>
                  </a:cubicBezTo>
                  <a:cubicBezTo>
                    <a:pt x="847" y="641"/>
                    <a:pt x="847" y="641"/>
                    <a:pt x="847" y="641"/>
                  </a:cubicBezTo>
                  <a:cubicBezTo>
                    <a:pt x="908" y="595"/>
                    <a:pt x="908" y="595"/>
                    <a:pt x="908" y="595"/>
                  </a:cubicBezTo>
                  <a:cubicBezTo>
                    <a:pt x="953" y="438"/>
                    <a:pt x="953" y="438"/>
                    <a:pt x="953" y="438"/>
                  </a:cubicBezTo>
                  <a:cubicBezTo>
                    <a:pt x="934" y="370"/>
                    <a:pt x="934" y="370"/>
                    <a:pt x="934" y="370"/>
                  </a:cubicBezTo>
                  <a:cubicBezTo>
                    <a:pt x="961" y="348"/>
                    <a:pt x="961" y="348"/>
                    <a:pt x="961" y="348"/>
                  </a:cubicBezTo>
                  <a:cubicBezTo>
                    <a:pt x="968" y="335"/>
                    <a:pt x="968" y="335"/>
                    <a:pt x="968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20" y="353"/>
                    <a:pt x="920" y="353"/>
                    <a:pt x="920" y="353"/>
                  </a:cubicBezTo>
                  <a:cubicBezTo>
                    <a:pt x="911" y="454"/>
                    <a:pt x="911" y="454"/>
                    <a:pt x="911" y="454"/>
                  </a:cubicBezTo>
                  <a:cubicBezTo>
                    <a:pt x="830" y="458"/>
                    <a:pt x="830" y="458"/>
                    <a:pt x="830" y="458"/>
                  </a:cubicBezTo>
                  <a:cubicBezTo>
                    <a:pt x="918" y="468"/>
                    <a:pt x="918" y="468"/>
                    <a:pt x="918" y="468"/>
                  </a:cubicBezTo>
                  <a:cubicBezTo>
                    <a:pt x="827" y="482"/>
                    <a:pt x="827" y="482"/>
                    <a:pt x="827" y="482"/>
                  </a:cubicBezTo>
                  <a:cubicBezTo>
                    <a:pt x="839" y="513"/>
                    <a:pt x="839" y="513"/>
                    <a:pt x="839" y="513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783" y="517"/>
                    <a:pt x="783" y="517"/>
                    <a:pt x="783" y="517"/>
                  </a:cubicBezTo>
                  <a:cubicBezTo>
                    <a:pt x="749" y="536"/>
                    <a:pt x="749" y="536"/>
                    <a:pt x="749" y="536"/>
                  </a:cubicBezTo>
                  <a:cubicBezTo>
                    <a:pt x="731" y="514"/>
                    <a:pt x="731" y="514"/>
                    <a:pt x="731" y="514"/>
                  </a:cubicBezTo>
                  <a:cubicBezTo>
                    <a:pt x="755" y="447"/>
                    <a:pt x="755" y="447"/>
                    <a:pt x="755" y="447"/>
                  </a:cubicBezTo>
                  <a:cubicBezTo>
                    <a:pt x="765" y="447"/>
                    <a:pt x="765" y="447"/>
                    <a:pt x="765" y="447"/>
                  </a:cubicBezTo>
                  <a:cubicBezTo>
                    <a:pt x="770" y="504"/>
                    <a:pt x="770" y="504"/>
                    <a:pt x="770" y="504"/>
                  </a:cubicBezTo>
                  <a:cubicBezTo>
                    <a:pt x="783" y="463"/>
                    <a:pt x="783" y="463"/>
                    <a:pt x="783" y="463"/>
                  </a:cubicBezTo>
                  <a:cubicBezTo>
                    <a:pt x="818" y="465"/>
                    <a:pt x="818" y="465"/>
                    <a:pt x="818" y="465"/>
                  </a:cubicBezTo>
                  <a:cubicBezTo>
                    <a:pt x="804" y="459"/>
                    <a:pt x="804" y="459"/>
                    <a:pt x="804" y="459"/>
                  </a:cubicBezTo>
                  <a:cubicBezTo>
                    <a:pt x="826" y="457"/>
                    <a:pt x="826" y="457"/>
                    <a:pt x="826" y="457"/>
                  </a:cubicBezTo>
                  <a:cubicBezTo>
                    <a:pt x="820" y="443"/>
                    <a:pt x="820" y="443"/>
                    <a:pt x="820" y="443"/>
                  </a:cubicBezTo>
                  <a:cubicBezTo>
                    <a:pt x="833" y="423"/>
                    <a:pt x="833" y="423"/>
                    <a:pt x="833" y="423"/>
                  </a:cubicBezTo>
                  <a:cubicBezTo>
                    <a:pt x="838" y="378"/>
                    <a:pt x="838" y="378"/>
                    <a:pt x="838" y="378"/>
                  </a:cubicBezTo>
                  <a:cubicBezTo>
                    <a:pt x="808" y="353"/>
                    <a:pt x="808" y="353"/>
                    <a:pt x="808" y="353"/>
                  </a:cubicBezTo>
                  <a:cubicBezTo>
                    <a:pt x="783" y="353"/>
                    <a:pt x="783" y="353"/>
                    <a:pt x="783" y="353"/>
                  </a:cubicBezTo>
                  <a:cubicBezTo>
                    <a:pt x="763" y="371"/>
                    <a:pt x="763" y="371"/>
                    <a:pt x="763" y="371"/>
                  </a:cubicBezTo>
                  <a:cubicBezTo>
                    <a:pt x="757" y="245"/>
                    <a:pt x="757" y="245"/>
                    <a:pt x="757" y="245"/>
                  </a:cubicBezTo>
                  <a:cubicBezTo>
                    <a:pt x="751" y="237"/>
                    <a:pt x="751" y="237"/>
                    <a:pt x="751" y="237"/>
                  </a:cubicBezTo>
                  <a:cubicBezTo>
                    <a:pt x="745" y="444"/>
                    <a:pt x="745" y="444"/>
                    <a:pt x="745" y="444"/>
                  </a:cubicBezTo>
                  <a:cubicBezTo>
                    <a:pt x="730" y="469"/>
                    <a:pt x="730" y="469"/>
                    <a:pt x="730" y="469"/>
                  </a:cubicBezTo>
                  <a:cubicBezTo>
                    <a:pt x="730" y="469"/>
                    <a:pt x="729" y="466"/>
                    <a:pt x="725" y="452"/>
                  </a:cubicBezTo>
                  <a:cubicBezTo>
                    <a:pt x="720" y="439"/>
                    <a:pt x="727" y="401"/>
                    <a:pt x="727" y="401"/>
                  </a:cubicBezTo>
                  <a:cubicBezTo>
                    <a:pt x="741" y="241"/>
                    <a:pt x="741" y="241"/>
                    <a:pt x="741" y="241"/>
                  </a:cubicBezTo>
                  <a:cubicBezTo>
                    <a:pt x="730" y="256"/>
                    <a:pt x="730" y="256"/>
                    <a:pt x="730" y="256"/>
                  </a:cubicBezTo>
                  <a:cubicBezTo>
                    <a:pt x="722" y="354"/>
                    <a:pt x="722" y="354"/>
                    <a:pt x="722" y="354"/>
                  </a:cubicBezTo>
                  <a:cubicBezTo>
                    <a:pt x="686" y="380"/>
                    <a:pt x="686" y="380"/>
                    <a:pt x="686" y="380"/>
                  </a:cubicBezTo>
                  <a:cubicBezTo>
                    <a:pt x="676" y="433"/>
                    <a:pt x="676" y="433"/>
                    <a:pt x="676" y="433"/>
                  </a:cubicBezTo>
                  <a:cubicBezTo>
                    <a:pt x="690" y="393"/>
                    <a:pt x="690" y="393"/>
                    <a:pt x="690" y="393"/>
                  </a:cubicBezTo>
                  <a:cubicBezTo>
                    <a:pt x="718" y="377"/>
                    <a:pt x="718" y="377"/>
                    <a:pt x="718" y="377"/>
                  </a:cubicBezTo>
                  <a:cubicBezTo>
                    <a:pt x="715" y="404"/>
                    <a:pt x="715" y="404"/>
                    <a:pt x="715" y="404"/>
                  </a:cubicBezTo>
                  <a:cubicBezTo>
                    <a:pt x="695" y="415"/>
                    <a:pt x="695" y="415"/>
                    <a:pt x="695" y="415"/>
                  </a:cubicBezTo>
                  <a:cubicBezTo>
                    <a:pt x="659" y="462"/>
                    <a:pt x="659" y="462"/>
                    <a:pt x="659" y="462"/>
                  </a:cubicBezTo>
                  <a:cubicBezTo>
                    <a:pt x="655" y="543"/>
                    <a:pt x="655" y="543"/>
                    <a:pt x="655" y="543"/>
                  </a:cubicBezTo>
                  <a:cubicBezTo>
                    <a:pt x="736" y="612"/>
                    <a:pt x="736" y="612"/>
                    <a:pt x="736" y="612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785" y="705"/>
                    <a:pt x="785" y="705"/>
                    <a:pt x="785" y="705"/>
                  </a:cubicBezTo>
                  <a:cubicBezTo>
                    <a:pt x="770" y="716"/>
                    <a:pt x="770" y="716"/>
                    <a:pt x="770" y="716"/>
                  </a:cubicBezTo>
                  <a:cubicBezTo>
                    <a:pt x="696" y="677"/>
                    <a:pt x="696" y="677"/>
                    <a:pt x="696" y="677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574" y="640"/>
                    <a:pt x="574" y="640"/>
                    <a:pt x="574" y="640"/>
                  </a:cubicBezTo>
                  <a:cubicBezTo>
                    <a:pt x="501" y="676"/>
                    <a:pt x="501" y="676"/>
                    <a:pt x="501" y="676"/>
                  </a:cubicBezTo>
                  <a:cubicBezTo>
                    <a:pt x="501" y="703"/>
                    <a:pt x="501" y="703"/>
                    <a:pt x="501" y="703"/>
                  </a:cubicBezTo>
                  <a:cubicBezTo>
                    <a:pt x="501" y="738"/>
                    <a:pt x="501" y="738"/>
                    <a:pt x="501" y="738"/>
                  </a:cubicBezTo>
                  <a:cubicBezTo>
                    <a:pt x="453" y="738"/>
                    <a:pt x="453" y="738"/>
                    <a:pt x="453" y="738"/>
                  </a:cubicBezTo>
                  <a:cubicBezTo>
                    <a:pt x="435" y="705"/>
                    <a:pt x="435" y="705"/>
                    <a:pt x="435" y="705"/>
                  </a:cubicBezTo>
                  <a:cubicBezTo>
                    <a:pt x="409" y="705"/>
                    <a:pt x="409" y="705"/>
                    <a:pt x="409" y="705"/>
                  </a:cubicBezTo>
                  <a:cubicBezTo>
                    <a:pt x="409" y="656"/>
                    <a:pt x="409" y="656"/>
                    <a:pt x="409" y="656"/>
                  </a:cubicBezTo>
                  <a:cubicBezTo>
                    <a:pt x="448" y="656"/>
                    <a:pt x="448" y="656"/>
                    <a:pt x="448" y="656"/>
                  </a:cubicBezTo>
                  <a:cubicBezTo>
                    <a:pt x="448" y="656"/>
                    <a:pt x="449" y="656"/>
                    <a:pt x="449" y="656"/>
                  </a:cubicBezTo>
                  <a:cubicBezTo>
                    <a:pt x="458" y="656"/>
                    <a:pt x="466" y="648"/>
                    <a:pt x="466" y="639"/>
                  </a:cubicBezTo>
                  <a:cubicBezTo>
                    <a:pt x="466" y="639"/>
                    <a:pt x="466" y="639"/>
                    <a:pt x="466" y="639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43"/>
                    <a:pt x="458" y="535"/>
                    <a:pt x="449" y="535"/>
                  </a:cubicBezTo>
                  <a:cubicBezTo>
                    <a:pt x="449" y="535"/>
                    <a:pt x="449" y="535"/>
                    <a:pt x="448" y="535"/>
                  </a:cubicBezTo>
                  <a:cubicBezTo>
                    <a:pt x="409" y="535"/>
                    <a:pt x="409" y="535"/>
                    <a:pt x="409" y="535"/>
                  </a:cubicBezTo>
                  <a:cubicBezTo>
                    <a:pt x="409" y="345"/>
                    <a:pt x="409" y="345"/>
                    <a:pt x="409" y="345"/>
                  </a:cubicBezTo>
                  <a:cubicBezTo>
                    <a:pt x="404" y="345"/>
                    <a:pt x="404" y="345"/>
                    <a:pt x="404" y="345"/>
                  </a:cubicBezTo>
                  <a:cubicBezTo>
                    <a:pt x="404" y="277"/>
                    <a:pt x="404" y="277"/>
                    <a:pt x="404" y="277"/>
                  </a:cubicBezTo>
                  <a:cubicBezTo>
                    <a:pt x="407" y="276"/>
                    <a:pt x="410" y="276"/>
                    <a:pt x="412" y="275"/>
                  </a:cubicBezTo>
                  <a:cubicBezTo>
                    <a:pt x="437" y="339"/>
                    <a:pt x="437" y="339"/>
                    <a:pt x="437" y="33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5" y="349"/>
                    <a:pt x="435" y="349"/>
                    <a:pt x="435" y="349"/>
                  </a:cubicBezTo>
                  <a:cubicBezTo>
                    <a:pt x="472" y="335"/>
                    <a:pt x="472" y="335"/>
                    <a:pt x="472" y="335"/>
                  </a:cubicBezTo>
                  <a:cubicBezTo>
                    <a:pt x="469" y="327"/>
                    <a:pt x="469" y="327"/>
                    <a:pt x="469" y="327"/>
                  </a:cubicBezTo>
                  <a:cubicBezTo>
                    <a:pt x="465" y="328"/>
                    <a:pt x="465" y="328"/>
                    <a:pt x="465" y="328"/>
                  </a:cubicBezTo>
                  <a:cubicBezTo>
                    <a:pt x="440" y="263"/>
                    <a:pt x="440" y="263"/>
                    <a:pt x="440" y="263"/>
                  </a:cubicBezTo>
                  <a:cubicBezTo>
                    <a:pt x="442" y="261"/>
                    <a:pt x="444" y="260"/>
                    <a:pt x="446" y="259"/>
                  </a:cubicBezTo>
                  <a:cubicBezTo>
                    <a:pt x="495" y="307"/>
                    <a:pt x="495" y="307"/>
                    <a:pt x="495" y="307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8" y="317"/>
                    <a:pt x="498" y="317"/>
                    <a:pt x="498" y="317"/>
                  </a:cubicBezTo>
                  <a:cubicBezTo>
                    <a:pt x="526" y="289"/>
                    <a:pt x="526" y="289"/>
                    <a:pt x="526" y="289"/>
                  </a:cubicBezTo>
                  <a:cubicBezTo>
                    <a:pt x="520" y="283"/>
                    <a:pt x="520" y="283"/>
                    <a:pt x="520" y="283"/>
                  </a:cubicBezTo>
                  <a:cubicBezTo>
                    <a:pt x="517" y="286"/>
                    <a:pt x="517" y="286"/>
                    <a:pt x="517" y="286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8" y="235"/>
                    <a:pt x="469" y="233"/>
                    <a:pt x="471" y="231"/>
                  </a:cubicBezTo>
                  <a:cubicBezTo>
                    <a:pt x="537" y="258"/>
                    <a:pt x="537" y="258"/>
                    <a:pt x="537" y="258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43" y="266"/>
                    <a:pt x="543" y="266"/>
                    <a:pt x="543" y="266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0" y="226"/>
                    <a:pt x="550" y="226"/>
                    <a:pt x="550" y="226"/>
                  </a:cubicBezTo>
                  <a:cubicBezTo>
                    <a:pt x="548" y="230"/>
                    <a:pt x="548" y="230"/>
                    <a:pt x="548" y="230"/>
                  </a:cubicBezTo>
                  <a:cubicBezTo>
                    <a:pt x="482" y="203"/>
                    <a:pt x="482" y="203"/>
                    <a:pt x="482" y="203"/>
                  </a:cubicBezTo>
                  <a:cubicBezTo>
                    <a:pt x="482" y="201"/>
                    <a:pt x="483" y="199"/>
                    <a:pt x="483" y="197"/>
                  </a:cubicBezTo>
                  <a:cubicBezTo>
                    <a:pt x="552" y="197"/>
                    <a:pt x="552" y="197"/>
                    <a:pt x="552" y="197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733" y="201"/>
                    <a:pt x="733" y="201"/>
                    <a:pt x="733" y="201"/>
                  </a:cubicBezTo>
                  <a:cubicBezTo>
                    <a:pt x="733" y="204"/>
                    <a:pt x="734" y="208"/>
                    <a:pt x="735" y="212"/>
                  </a:cubicBezTo>
                  <a:cubicBezTo>
                    <a:pt x="738" y="219"/>
                    <a:pt x="742" y="225"/>
                    <a:pt x="745" y="225"/>
                  </a:cubicBezTo>
                  <a:cubicBezTo>
                    <a:pt x="745" y="225"/>
                    <a:pt x="745" y="225"/>
                    <a:pt x="746" y="225"/>
                  </a:cubicBezTo>
                  <a:cubicBezTo>
                    <a:pt x="746" y="224"/>
                    <a:pt x="746" y="224"/>
                    <a:pt x="746" y="224"/>
                  </a:cubicBezTo>
                  <a:cubicBezTo>
                    <a:pt x="746" y="225"/>
                    <a:pt x="746" y="225"/>
                    <a:pt x="746" y="225"/>
                  </a:cubicBezTo>
                  <a:cubicBezTo>
                    <a:pt x="809" y="201"/>
                    <a:pt x="809" y="201"/>
                    <a:pt x="809" y="201"/>
                  </a:cubicBezTo>
                  <a:cubicBezTo>
                    <a:pt x="828" y="201"/>
                    <a:pt x="828" y="201"/>
                    <a:pt x="828" y="20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3" y="263"/>
                    <a:pt x="787" y="269"/>
                    <a:pt x="794" y="274"/>
                  </a:cubicBezTo>
                  <a:cubicBezTo>
                    <a:pt x="799" y="278"/>
                    <a:pt x="805" y="280"/>
                    <a:pt x="808" y="280"/>
                  </a:cubicBezTo>
                  <a:cubicBezTo>
                    <a:pt x="809" y="280"/>
                    <a:pt x="809" y="280"/>
                    <a:pt x="810" y="280"/>
                  </a:cubicBezTo>
                  <a:cubicBezTo>
                    <a:pt x="810" y="279"/>
                    <a:pt x="810" y="279"/>
                    <a:pt x="810" y="279"/>
                  </a:cubicBezTo>
                  <a:cubicBezTo>
                    <a:pt x="873" y="201"/>
                    <a:pt x="873" y="201"/>
                    <a:pt x="873" y="201"/>
                  </a:cubicBezTo>
                  <a:cubicBezTo>
                    <a:pt x="874" y="201"/>
                    <a:pt x="874" y="201"/>
                    <a:pt x="874" y="201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1" y="299"/>
                    <a:pt x="847" y="304"/>
                    <a:pt x="856" y="307"/>
                  </a:cubicBezTo>
                  <a:cubicBezTo>
                    <a:pt x="862" y="309"/>
                    <a:pt x="866" y="310"/>
                    <a:pt x="870" y="310"/>
                  </a:cubicBezTo>
                  <a:cubicBezTo>
                    <a:pt x="872" y="310"/>
                    <a:pt x="874" y="310"/>
                    <a:pt x="874" y="309"/>
                  </a:cubicBezTo>
                  <a:cubicBezTo>
                    <a:pt x="874" y="309"/>
                    <a:pt x="874" y="309"/>
                    <a:pt x="874" y="309"/>
                  </a:cubicBezTo>
                  <a:cubicBezTo>
                    <a:pt x="874" y="308"/>
                    <a:pt x="874" y="308"/>
                    <a:pt x="874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910" y="201"/>
                    <a:pt x="910" y="201"/>
                    <a:pt x="910" y="201"/>
                  </a:cubicBezTo>
                  <a:cubicBezTo>
                    <a:pt x="911" y="201"/>
                    <a:pt x="911" y="201"/>
                    <a:pt x="911" y="201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22"/>
                    <a:pt x="919" y="324"/>
                    <a:pt x="929" y="324"/>
                  </a:cubicBezTo>
                  <a:cubicBezTo>
                    <a:pt x="938" y="324"/>
                    <a:pt x="946" y="322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201"/>
                    <a:pt x="946" y="201"/>
                    <a:pt x="946" y="201"/>
                  </a:cubicBezTo>
                  <a:cubicBezTo>
                    <a:pt x="960" y="201"/>
                    <a:pt x="960" y="201"/>
                    <a:pt x="960" y="201"/>
                  </a:cubicBezTo>
                  <a:cubicBezTo>
                    <a:pt x="960" y="177"/>
                    <a:pt x="960" y="177"/>
                    <a:pt x="960" y="177"/>
                  </a:cubicBezTo>
                  <a:cubicBezTo>
                    <a:pt x="821" y="177"/>
                    <a:pt x="821" y="177"/>
                    <a:pt x="821" y="177"/>
                  </a:cubicBezTo>
                  <a:cubicBezTo>
                    <a:pt x="821" y="169"/>
                    <a:pt x="821" y="169"/>
                    <a:pt x="821" y="169"/>
                  </a:cubicBezTo>
                  <a:cubicBezTo>
                    <a:pt x="960" y="169"/>
                    <a:pt x="960" y="169"/>
                    <a:pt x="960" y="169"/>
                  </a:cubicBezTo>
                  <a:cubicBezTo>
                    <a:pt x="960" y="162"/>
                    <a:pt x="960" y="162"/>
                    <a:pt x="960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819" y="162"/>
                    <a:pt x="819" y="162"/>
                    <a:pt x="819" y="162"/>
                  </a:cubicBezTo>
                  <a:cubicBezTo>
                    <a:pt x="804" y="159"/>
                    <a:pt x="768" y="152"/>
                    <a:pt x="744" y="127"/>
                  </a:cubicBezTo>
                  <a:cubicBezTo>
                    <a:pt x="711" y="93"/>
                    <a:pt x="710" y="69"/>
                    <a:pt x="710" y="69"/>
                  </a:cubicBezTo>
                  <a:cubicBezTo>
                    <a:pt x="703" y="68"/>
                    <a:pt x="703" y="68"/>
                    <a:pt x="703" y="68"/>
                  </a:cubicBezTo>
                  <a:cubicBezTo>
                    <a:pt x="703" y="162"/>
                    <a:pt x="703" y="162"/>
                    <a:pt x="703" y="162"/>
                  </a:cubicBezTo>
                  <a:cubicBezTo>
                    <a:pt x="696" y="162"/>
                    <a:pt x="696" y="162"/>
                    <a:pt x="696" y="162"/>
                  </a:cubicBezTo>
                  <a:cubicBezTo>
                    <a:pt x="696" y="68"/>
                    <a:pt x="696" y="68"/>
                    <a:pt x="696" y="68"/>
                  </a:cubicBezTo>
                  <a:cubicBezTo>
                    <a:pt x="684" y="68"/>
                    <a:pt x="684" y="68"/>
                    <a:pt x="684" y="68"/>
                  </a:cubicBezTo>
                  <a:cubicBezTo>
                    <a:pt x="684" y="162"/>
                    <a:pt x="684" y="162"/>
                    <a:pt x="684" y="162"/>
                  </a:cubicBezTo>
                  <a:cubicBezTo>
                    <a:pt x="552" y="162"/>
                    <a:pt x="552" y="162"/>
                    <a:pt x="552" y="162"/>
                  </a:cubicBezTo>
                  <a:cubicBezTo>
                    <a:pt x="552" y="166"/>
                    <a:pt x="552" y="166"/>
                    <a:pt x="552" y="166"/>
                  </a:cubicBezTo>
                  <a:cubicBezTo>
                    <a:pt x="483" y="166"/>
                    <a:pt x="483" y="166"/>
                    <a:pt x="483" y="166"/>
                  </a:cubicBezTo>
                  <a:cubicBezTo>
                    <a:pt x="476" y="125"/>
                    <a:pt x="444" y="93"/>
                    <a:pt x="403" y="86"/>
                  </a:cubicBezTo>
                  <a:cubicBezTo>
                    <a:pt x="403" y="8"/>
                    <a:pt x="403" y="8"/>
                    <a:pt x="403" y="8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Rectangle 6"/>
            <p:cNvSpPr/>
            <p:nvPr/>
          </p:nvSpPr>
          <p:spPr>
            <a:xfrm>
              <a:off x="5494338" y="2794025"/>
              <a:ext cx="20638" cy="4763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Rectangle 7"/>
            <p:cNvSpPr/>
            <p:nvPr/>
          </p:nvSpPr>
          <p:spPr>
            <a:xfrm>
              <a:off x="5494338" y="2794025"/>
              <a:ext cx="20638" cy="4763"/>
            </a:xfrm>
            <a:prstGeom prst="rect">
              <a:avLst/>
            </a:pr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33" name="图片 32"/>
          <p:cNvPicPr/>
          <p:nvPr/>
        </p:nvPicPr>
        <p:blipFill>
          <a:blip r:embed="rId1"/>
          <a:srcRect r="59258"/>
          <a:stretch>
            <a:fillRect/>
          </a:stretch>
        </p:blipFill>
        <p:spPr>
          <a:xfrm>
            <a:off x="1" y="0"/>
            <a:ext cx="4967220" cy="6858000"/>
          </a:xfrm>
          <a:custGeom>
            <a:avLst/>
            <a:gdLst>
              <a:gd name="connsiteX0" fmla="*/ 0 w 4967220"/>
              <a:gd name="connsiteY0" fmla="*/ 0 h 6858000"/>
              <a:gd name="connsiteX1" fmla="*/ 4967220 w 4967220"/>
              <a:gd name="connsiteY1" fmla="*/ 0 h 6858000"/>
              <a:gd name="connsiteX2" fmla="*/ 3252720 w 4967220"/>
              <a:gd name="connsiteY2" fmla="*/ 6858000 h 6858000"/>
              <a:gd name="connsiteX3" fmla="*/ 0 w 49672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7220" h="6858000">
                <a:moveTo>
                  <a:pt x="0" y="0"/>
                </a:moveTo>
                <a:lnTo>
                  <a:pt x="4967220" y="0"/>
                </a:lnTo>
                <a:lnTo>
                  <a:pt x="32527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线连接符 33"/>
          <p:cNvCxnSpPr/>
          <p:nvPr/>
        </p:nvCxnSpPr>
        <p:spPr>
          <a:xfrm flipH="1">
            <a:off x="3235236" y="-71021"/>
            <a:ext cx="1759349" cy="702223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/>
          <p:nvPr/>
        </p:nvSpPr>
        <p:spPr>
          <a:xfrm>
            <a:off x="4452768" y="2981872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b="1" dirty="0">
                <a:solidFill>
                  <a:srgbClr val="09234F"/>
                </a:solidFill>
                <a:latin typeface="微软雅黑" panose="020B0503020204020204" charset="-122"/>
                <a:ea typeface="微软雅黑" panose="020B0503020204020204" charset="-122"/>
              </a:rPr>
              <a:t>计算机技术及案例</a:t>
            </a:r>
            <a:endParaRPr kumimoji="1" lang="zh-CN" altLang="en-US" sz="7200" b="1" dirty="0">
              <a:solidFill>
                <a:srgbClr val="0923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/>
          <p:nvPr/>
        </p:nvSpPr>
        <p:spPr>
          <a:xfrm>
            <a:off x="907656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第二部分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8" name="直线连接符 37"/>
          <p:cNvCxnSpPr/>
          <p:nvPr/>
        </p:nvCxnSpPr>
        <p:spPr>
          <a:xfrm>
            <a:off x="11524463" y="385408"/>
            <a:ext cx="415636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11856972" y="287169"/>
            <a:ext cx="0" cy="433905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4"/>
          <p:cNvGrpSpPr>
            <a:grpSpLocks noChangeAspect="1"/>
          </p:cNvGrpSpPr>
          <p:nvPr/>
        </p:nvGrpSpPr>
        <p:grpSpPr>
          <a:xfrm>
            <a:off x="10792276" y="483651"/>
            <a:ext cx="954333" cy="229535"/>
            <a:chOff x="2838" y="1917"/>
            <a:chExt cx="2004" cy="482"/>
          </a:xfrm>
          <a:solidFill>
            <a:srgbClr val="09234F"/>
          </a:solidFill>
        </p:grpSpPr>
        <p:sp>
          <p:nvSpPr>
            <p:cNvPr id="41" name="Freeform 5"/>
            <p:cNvSpPr/>
            <p:nvPr/>
          </p:nvSpPr>
          <p:spPr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Freeform 6"/>
            <p:cNvSpPr/>
            <p:nvPr/>
          </p:nvSpPr>
          <p:spPr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Freeform 7"/>
            <p:cNvSpPr/>
            <p:nvPr/>
          </p:nvSpPr>
          <p:spPr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Freeform 8"/>
            <p:cNvSpPr/>
            <p:nvPr/>
          </p:nvSpPr>
          <p:spPr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Freeform 9"/>
            <p:cNvSpPr/>
            <p:nvPr/>
          </p:nvSpPr>
          <p:spPr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Freeform 10"/>
            <p:cNvSpPr/>
            <p:nvPr/>
          </p:nvSpPr>
          <p:spPr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Freeform 11"/>
            <p:cNvSpPr/>
            <p:nvPr/>
          </p:nvSpPr>
          <p:spPr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Freeform 12"/>
            <p:cNvSpPr/>
            <p:nvPr/>
          </p:nvSpPr>
          <p:spPr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Freeform 13"/>
            <p:cNvSpPr/>
            <p:nvPr/>
          </p:nvSpPr>
          <p:spPr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Freeform 14"/>
            <p:cNvSpPr/>
            <p:nvPr/>
          </p:nvSpPr>
          <p:spPr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Freeform 15"/>
            <p:cNvSpPr/>
            <p:nvPr/>
          </p:nvSpPr>
          <p:spPr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Freeform 16"/>
            <p:cNvSpPr/>
            <p:nvPr/>
          </p:nvSpPr>
          <p:spPr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Freeform 17"/>
            <p:cNvSpPr/>
            <p:nvPr/>
          </p:nvSpPr>
          <p:spPr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Freeform 18"/>
            <p:cNvSpPr/>
            <p:nvPr/>
          </p:nvSpPr>
          <p:spPr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Freeform 19"/>
            <p:cNvSpPr/>
            <p:nvPr/>
          </p:nvSpPr>
          <p:spPr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Freeform 20"/>
            <p:cNvSpPr/>
            <p:nvPr/>
          </p:nvSpPr>
          <p:spPr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Freeform 21"/>
            <p:cNvSpPr/>
            <p:nvPr/>
          </p:nvSpPr>
          <p:spPr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Freeform 22"/>
            <p:cNvSpPr/>
            <p:nvPr/>
          </p:nvSpPr>
          <p:spPr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Freeform 23"/>
            <p:cNvSpPr/>
            <p:nvPr/>
          </p:nvSpPr>
          <p:spPr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Freeform 24"/>
            <p:cNvSpPr/>
            <p:nvPr/>
          </p:nvSpPr>
          <p:spPr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Freeform 25"/>
            <p:cNvSpPr/>
            <p:nvPr/>
          </p:nvSpPr>
          <p:spPr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Freeform 26"/>
            <p:cNvSpPr/>
            <p:nvPr/>
          </p:nvSpPr>
          <p:spPr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Freeform 27"/>
            <p:cNvSpPr/>
            <p:nvPr/>
          </p:nvSpPr>
          <p:spPr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Freeform 28"/>
            <p:cNvSpPr/>
            <p:nvPr/>
          </p:nvSpPr>
          <p:spPr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Freeform 29"/>
            <p:cNvSpPr/>
            <p:nvPr/>
          </p:nvSpPr>
          <p:spPr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Freeform 30"/>
            <p:cNvSpPr/>
            <p:nvPr/>
          </p:nvSpPr>
          <p:spPr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Freeform 31"/>
            <p:cNvSpPr/>
            <p:nvPr/>
          </p:nvSpPr>
          <p:spPr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Freeform 32"/>
            <p:cNvSpPr/>
            <p:nvPr/>
          </p:nvSpPr>
          <p:spPr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Freeform 34"/>
            <p:cNvSpPr/>
            <p:nvPr/>
          </p:nvSpPr>
          <p:spPr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Freeform 35"/>
            <p:cNvSpPr/>
            <p:nvPr/>
          </p:nvSpPr>
          <p:spPr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Freeform 36"/>
            <p:cNvSpPr/>
            <p:nvPr/>
          </p:nvSpPr>
          <p:spPr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Freeform 37"/>
            <p:cNvSpPr/>
            <p:nvPr/>
          </p:nvSpPr>
          <p:spPr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Freeform 38"/>
            <p:cNvSpPr/>
            <p:nvPr/>
          </p:nvSpPr>
          <p:spPr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Freeform 39"/>
            <p:cNvSpPr/>
            <p:nvPr/>
          </p:nvSpPr>
          <p:spPr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Freeform 40"/>
            <p:cNvSpPr/>
            <p:nvPr/>
          </p:nvSpPr>
          <p:spPr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Freeform 41"/>
            <p:cNvSpPr/>
            <p:nvPr/>
          </p:nvSpPr>
          <p:spPr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Freeform 42"/>
            <p:cNvSpPr/>
            <p:nvPr/>
          </p:nvSpPr>
          <p:spPr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Freeform 43"/>
            <p:cNvSpPr/>
            <p:nvPr/>
          </p:nvSpPr>
          <p:spPr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Freeform 44"/>
            <p:cNvSpPr/>
            <p:nvPr/>
          </p:nvSpPr>
          <p:spPr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Freeform 45"/>
            <p:cNvSpPr/>
            <p:nvPr/>
          </p:nvSpPr>
          <p:spPr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Freeform 46"/>
            <p:cNvSpPr/>
            <p:nvPr/>
          </p:nvSpPr>
          <p:spPr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Freeform 47"/>
            <p:cNvSpPr/>
            <p:nvPr/>
          </p:nvSpPr>
          <p:spPr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Freeform 48"/>
            <p:cNvSpPr/>
            <p:nvPr/>
          </p:nvSpPr>
          <p:spPr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Freeform 49"/>
            <p:cNvSpPr/>
            <p:nvPr/>
          </p:nvSpPr>
          <p:spPr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94" name="直线连接符 93"/>
          <p:cNvCxnSpPr/>
          <p:nvPr/>
        </p:nvCxnSpPr>
        <p:spPr>
          <a:xfrm>
            <a:off x="3869198" y="6468813"/>
            <a:ext cx="8070903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943277" y="3811604"/>
            <a:ext cx="19731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/>
          <p:cNvCxnSpPr/>
          <p:nvPr/>
        </p:nvCxnSpPr>
        <p:spPr>
          <a:xfrm>
            <a:off x="943278" y="3957767"/>
            <a:ext cx="66480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三角形 8"/>
          <p:cNvSpPr/>
          <p:nvPr/>
        </p:nvSpPr>
        <p:spPr>
          <a:xfrm rot="5400000">
            <a:off x="3231934" y="3389588"/>
            <a:ext cx="252249" cy="217456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phClr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2" r="26462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alpha val="28000"/>
                <a:lumMod val="100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1001711" y="301474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alpha val="0"/>
                  <a:lumMod val="20000"/>
                  <a:lumOff val="80000"/>
                </a:schemeClr>
              </a:gs>
              <a:gs pos="100000">
                <a:schemeClr val="accent1">
                  <a:alpha val="44000"/>
                  <a:lumMod val="20000"/>
                  <a:lumOff val="8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 sz="1600">
              <a:sym typeface="+mn-ea"/>
            </a:endParaRPr>
          </a:p>
        </p:txBody>
      </p:sp>
      <p:sp>
        <p:nvSpPr>
          <p:cNvPr id="10" name="圆角矩形 35"/>
          <p:cNvSpPr/>
          <p:nvPr>
            <p:custDataLst>
              <p:tags r:id="rId3"/>
            </p:custDataLst>
          </p:nvPr>
        </p:nvSpPr>
        <p:spPr>
          <a:xfrm>
            <a:off x="636586" y="332017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大数据处理技术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>
            <a:off x="1001711" y="135866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alpha val="0"/>
                  <a:lumMod val="20000"/>
                  <a:lumOff val="80000"/>
                </a:schemeClr>
              </a:gs>
              <a:gs pos="100000">
                <a:schemeClr val="accent1">
                  <a:alpha val="44000"/>
                  <a:lumMod val="20000"/>
                  <a:lumOff val="8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5"/>
            </p:custDataLst>
          </p:nvPr>
        </p:nvSpPr>
        <p:spPr>
          <a:xfrm>
            <a:off x="636586" y="166473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计算机视觉技术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2885757" y="1038621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
让计算机能够理解和分析图像及视频数据，用于安防监控、自动驾驶等领域。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2851467" y="2690256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
人工智能系统依赖大量数据进行训练和学习，大数据处理技术能够高效地存储、管理和分析这些数据。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8"/>
            </p:custDataLst>
          </p:nvPr>
        </p:nvSpPr>
        <p:spPr>
          <a:xfrm>
            <a:off x="1001711" y="4670187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alpha val="0"/>
                  <a:lumMod val="20000"/>
                  <a:lumOff val="80000"/>
                </a:schemeClr>
              </a:gs>
              <a:gs pos="100000">
                <a:schemeClr val="accent1">
                  <a:alpha val="44000"/>
                  <a:lumMod val="20000"/>
                  <a:lumOff val="8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 sz="1600"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9"/>
            </p:custDataLst>
          </p:nvPr>
        </p:nvSpPr>
        <p:spPr>
          <a:xfrm>
            <a:off x="636586" y="4976257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机器学习技术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2851467" y="4284742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</a:rPr>
              <a:t>
是人工智能的核心，能使计算机系统自动从数据中学习和改进。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</p:txBody>
      </p:sp>
      <p:sp>
        <p:nvSpPr>
          <p:cNvPr id="90" name="文本框 89"/>
          <p:cNvSpPr/>
          <p:nvPr/>
        </p:nvSpPr>
        <p:spPr>
          <a:xfrm>
            <a:off x="154983" y="69743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计算机技术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组合 12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122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146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7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8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9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0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1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2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3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8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0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1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2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3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4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5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6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7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8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9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0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1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2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3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4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5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6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7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8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9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0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1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2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3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4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5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6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7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8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9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0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3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124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5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8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9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0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1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2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3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4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5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6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7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8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9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0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1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2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3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4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5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192" name="组合 191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93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2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204" name="直线连接符 203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连接符 204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430985" y="1798858"/>
            <a:ext cx="3192651" cy="2752285"/>
            <a:chOff x="5048315" y="2052858"/>
            <a:chExt cx="3192651" cy="2752285"/>
          </a:xfrm>
        </p:grpSpPr>
        <p:grpSp>
          <p:nvGrpSpPr>
            <p:cNvPr id="8" name="组合 7"/>
            <p:cNvGrpSpPr/>
            <p:nvPr/>
          </p:nvGrpSpPr>
          <p:grpSpPr>
            <a:xfrm>
              <a:off x="5048315" y="2052858"/>
              <a:ext cx="3192651" cy="2752285"/>
              <a:chOff x="4324027" y="1418710"/>
              <a:chExt cx="4339525" cy="3740970"/>
            </a:xfrm>
          </p:grpSpPr>
          <p:sp>
            <p:nvSpPr>
              <p:cNvPr id="7" name="三角形 6"/>
              <p:cNvSpPr/>
              <p:nvPr/>
            </p:nvSpPr>
            <p:spPr>
              <a:xfrm>
                <a:off x="4324027" y="1418710"/>
                <a:ext cx="4339525" cy="37409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6" name="三角形 105"/>
              <p:cNvSpPr/>
              <p:nvPr/>
            </p:nvSpPr>
            <p:spPr>
              <a:xfrm rot="10800000">
                <a:off x="5408908" y="3289194"/>
                <a:ext cx="2169762" cy="1870486"/>
              </a:xfrm>
              <a:prstGeom prst="triangle">
                <a:avLst/>
              </a:prstGeom>
              <a:solidFill>
                <a:schemeClr val="accent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8" name="Freeform 15"/>
            <p:cNvSpPr>
              <a:spLocks noEditPoints="1"/>
            </p:cNvSpPr>
            <p:nvPr/>
          </p:nvSpPr>
          <p:spPr bwMode="auto">
            <a:xfrm>
              <a:off x="6443244" y="2541055"/>
              <a:ext cx="392195" cy="372556"/>
            </a:xfrm>
            <a:custGeom>
              <a:avLst/>
              <a:gdLst>
                <a:gd name="T0" fmla="*/ 359 w 642"/>
                <a:gd name="T1" fmla="*/ 68 h 610"/>
                <a:gd name="T2" fmla="*/ 477 w 642"/>
                <a:gd name="T3" fmla="*/ 145 h 610"/>
                <a:gd name="T4" fmla="*/ 493 w 642"/>
                <a:gd name="T5" fmla="*/ 229 h 610"/>
                <a:gd name="T6" fmla="*/ 507 w 642"/>
                <a:gd name="T7" fmla="*/ 284 h 610"/>
                <a:gd name="T8" fmla="*/ 602 w 642"/>
                <a:gd name="T9" fmla="*/ 431 h 610"/>
                <a:gd name="T10" fmla="*/ 499 w 642"/>
                <a:gd name="T11" fmla="*/ 548 h 610"/>
                <a:gd name="T12" fmla="*/ 379 w 642"/>
                <a:gd name="T13" fmla="*/ 566 h 610"/>
                <a:gd name="T14" fmla="*/ 375 w 642"/>
                <a:gd name="T15" fmla="*/ 569 h 610"/>
                <a:gd name="T16" fmla="*/ 269 w 642"/>
                <a:gd name="T17" fmla="*/ 569 h 610"/>
                <a:gd name="T18" fmla="*/ 265 w 642"/>
                <a:gd name="T19" fmla="*/ 566 h 610"/>
                <a:gd name="T20" fmla="*/ 144 w 642"/>
                <a:gd name="T21" fmla="*/ 548 h 610"/>
                <a:gd name="T22" fmla="*/ 41 w 642"/>
                <a:gd name="T23" fmla="*/ 431 h 610"/>
                <a:gd name="T24" fmla="*/ 136 w 642"/>
                <a:gd name="T25" fmla="*/ 284 h 610"/>
                <a:gd name="T26" fmla="*/ 150 w 642"/>
                <a:gd name="T27" fmla="*/ 229 h 610"/>
                <a:gd name="T28" fmla="*/ 166 w 642"/>
                <a:gd name="T29" fmla="*/ 145 h 610"/>
                <a:gd name="T30" fmla="*/ 284 w 642"/>
                <a:gd name="T31" fmla="*/ 68 h 610"/>
                <a:gd name="T32" fmla="*/ 287 w 642"/>
                <a:gd name="T33" fmla="*/ 64 h 610"/>
                <a:gd name="T34" fmla="*/ 356 w 642"/>
                <a:gd name="T35" fmla="*/ 64 h 610"/>
                <a:gd name="T36" fmla="*/ 359 w 642"/>
                <a:gd name="T37" fmla="*/ 68 h 610"/>
                <a:gd name="T38" fmla="*/ 323 w 642"/>
                <a:gd name="T39" fmla="*/ 29 h 610"/>
                <a:gd name="T40" fmla="*/ 341 w 642"/>
                <a:gd name="T41" fmla="*/ 46 h 610"/>
                <a:gd name="T42" fmla="*/ 323 w 642"/>
                <a:gd name="T43" fmla="*/ 62 h 610"/>
                <a:gd name="T44" fmla="*/ 305 w 642"/>
                <a:gd name="T45" fmla="*/ 46 h 610"/>
                <a:gd name="T46" fmla="*/ 323 w 642"/>
                <a:gd name="T47" fmla="*/ 29 h 610"/>
                <a:gd name="T48" fmla="*/ 346 w 642"/>
                <a:gd name="T49" fmla="*/ 504 h 610"/>
                <a:gd name="T50" fmla="*/ 375 w 642"/>
                <a:gd name="T51" fmla="*/ 531 h 610"/>
                <a:gd name="T52" fmla="*/ 380 w 642"/>
                <a:gd name="T53" fmla="*/ 534 h 610"/>
                <a:gd name="T54" fmla="*/ 568 w 642"/>
                <a:gd name="T55" fmla="*/ 493 h 610"/>
                <a:gd name="T56" fmla="*/ 568 w 642"/>
                <a:gd name="T57" fmla="*/ 490 h 610"/>
                <a:gd name="T58" fmla="*/ 346 w 642"/>
                <a:gd name="T59" fmla="*/ 442 h 610"/>
                <a:gd name="T60" fmla="*/ 337 w 642"/>
                <a:gd name="T61" fmla="*/ 450 h 610"/>
                <a:gd name="T62" fmla="*/ 337 w 642"/>
                <a:gd name="T63" fmla="*/ 492 h 610"/>
                <a:gd name="T64" fmla="*/ 346 w 642"/>
                <a:gd name="T65" fmla="*/ 504 h 610"/>
                <a:gd name="T66" fmla="*/ 268 w 642"/>
                <a:gd name="T67" fmla="*/ 530 h 610"/>
                <a:gd name="T68" fmla="*/ 299 w 642"/>
                <a:gd name="T69" fmla="*/ 503 h 610"/>
                <a:gd name="T70" fmla="*/ 306 w 642"/>
                <a:gd name="T71" fmla="*/ 492 h 610"/>
                <a:gd name="T72" fmla="*/ 306 w 642"/>
                <a:gd name="T73" fmla="*/ 451 h 610"/>
                <a:gd name="T74" fmla="*/ 297 w 642"/>
                <a:gd name="T75" fmla="*/ 442 h 610"/>
                <a:gd name="T76" fmla="*/ 75 w 642"/>
                <a:gd name="T77" fmla="*/ 490 h 610"/>
                <a:gd name="T78" fmla="*/ 75 w 642"/>
                <a:gd name="T79" fmla="*/ 493 h 610"/>
                <a:gd name="T80" fmla="*/ 263 w 642"/>
                <a:gd name="T81" fmla="*/ 533 h 610"/>
                <a:gd name="T82" fmla="*/ 268 w 642"/>
                <a:gd name="T83" fmla="*/ 530 h 610"/>
                <a:gd name="T84" fmla="*/ 99 w 642"/>
                <a:gd name="T85" fmla="*/ 451 h 610"/>
                <a:gd name="T86" fmla="*/ 93 w 642"/>
                <a:gd name="T87" fmla="*/ 454 h 610"/>
                <a:gd name="T88" fmla="*/ 67 w 642"/>
                <a:gd name="T89" fmla="*/ 452 h 610"/>
                <a:gd name="T90" fmla="*/ 62 w 642"/>
                <a:gd name="T91" fmla="*/ 442 h 610"/>
                <a:gd name="T92" fmla="*/ 174 w 642"/>
                <a:gd name="T93" fmla="*/ 250 h 610"/>
                <a:gd name="T94" fmla="*/ 221 w 642"/>
                <a:gd name="T95" fmla="*/ 143 h 610"/>
                <a:gd name="T96" fmla="*/ 222 w 642"/>
                <a:gd name="T97" fmla="*/ 144 h 610"/>
                <a:gd name="T98" fmla="*/ 200 w 642"/>
                <a:gd name="T99" fmla="*/ 251 h 610"/>
                <a:gd name="T100" fmla="*/ 99 w 642"/>
                <a:gd name="T101" fmla="*/ 451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2" h="610">
                  <a:moveTo>
                    <a:pt x="359" y="68"/>
                  </a:moveTo>
                  <a:cubicBezTo>
                    <a:pt x="401" y="78"/>
                    <a:pt x="448" y="107"/>
                    <a:pt x="477" y="145"/>
                  </a:cubicBezTo>
                  <a:cubicBezTo>
                    <a:pt x="491" y="173"/>
                    <a:pt x="494" y="201"/>
                    <a:pt x="493" y="229"/>
                  </a:cubicBezTo>
                  <a:cubicBezTo>
                    <a:pt x="492" y="249"/>
                    <a:pt x="496" y="267"/>
                    <a:pt x="507" y="284"/>
                  </a:cubicBezTo>
                  <a:cubicBezTo>
                    <a:pt x="539" y="340"/>
                    <a:pt x="577" y="382"/>
                    <a:pt x="602" y="431"/>
                  </a:cubicBezTo>
                  <a:cubicBezTo>
                    <a:pt x="642" y="509"/>
                    <a:pt x="570" y="535"/>
                    <a:pt x="499" y="548"/>
                  </a:cubicBezTo>
                  <a:cubicBezTo>
                    <a:pt x="452" y="557"/>
                    <a:pt x="414" y="563"/>
                    <a:pt x="379" y="566"/>
                  </a:cubicBezTo>
                  <a:cubicBezTo>
                    <a:pt x="377" y="566"/>
                    <a:pt x="375" y="567"/>
                    <a:pt x="375" y="569"/>
                  </a:cubicBezTo>
                  <a:cubicBezTo>
                    <a:pt x="355" y="610"/>
                    <a:pt x="291" y="609"/>
                    <a:pt x="269" y="569"/>
                  </a:cubicBezTo>
                  <a:cubicBezTo>
                    <a:pt x="268" y="567"/>
                    <a:pt x="267" y="566"/>
                    <a:pt x="265" y="566"/>
                  </a:cubicBezTo>
                  <a:cubicBezTo>
                    <a:pt x="229" y="563"/>
                    <a:pt x="191" y="557"/>
                    <a:pt x="144" y="548"/>
                  </a:cubicBezTo>
                  <a:cubicBezTo>
                    <a:pt x="72" y="535"/>
                    <a:pt x="0" y="509"/>
                    <a:pt x="41" y="431"/>
                  </a:cubicBezTo>
                  <a:cubicBezTo>
                    <a:pt x="66" y="382"/>
                    <a:pt x="104" y="340"/>
                    <a:pt x="136" y="284"/>
                  </a:cubicBezTo>
                  <a:cubicBezTo>
                    <a:pt x="146" y="267"/>
                    <a:pt x="150" y="249"/>
                    <a:pt x="150" y="229"/>
                  </a:cubicBezTo>
                  <a:cubicBezTo>
                    <a:pt x="149" y="201"/>
                    <a:pt x="151" y="173"/>
                    <a:pt x="166" y="145"/>
                  </a:cubicBezTo>
                  <a:cubicBezTo>
                    <a:pt x="194" y="107"/>
                    <a:pt x="242" y="78"/>
                    <a:pt x="284" y="68"/>
                  </a:cubicBezTo>
                  <a:cubicBezTo>
                    <a:pt x="286" y="67"/>
                    <a:pt x="287" y="65"/>
                    <a:pt x="287" y="64"/>
                  </a:cubicBezTo>
                  <a:cubicBezTo>
                    <a:pt x="283" y="0"/>
                    <a:pt x="360" y="0"/>
                    <a:pt x="356" y="64"/>
                  </a:cubicBezTo>
                  <a:cubicBezTo>
                    <a:pt x="356" y="65"/>
                    <a:pt x="357" y="67"/>
                    <a:pt x="359" y="68"/>
                  </a:cubicBezTo>
                  <a:close/>
                  <a:moveTo>
                    <a:pt x="323" y="29"/>
                  </a:moveTo>
                  <a:cubicBezTo>
                    <a:pt x="333" y="29"/>
                    <a:pt x="341" y="36"/>
                    <a:pt x="341" y="46"/>
                  </a:cubicBezTo>
                  <a:cubicBezTo>
                    <a:pt x="341" y="55"/>
                    <a:pt x="333" y="62"/>
                    <a:pt x="323" y="62"/>
                  </a:cubicBezTo>
                  <a:cubicBezTo>
                    <a:pt x="313" y="62"/>
                    <a:pt x="305" y="55"/>
                    <a:pt x="305" y="46"/>
                  </a:cubicBezTo>
                  <a:cubicBezTo>
                    <a:pt x="305" y="36"/>
                    <a:pt x="313" y="29"/>
                    <a:pt x="323" y="29"/>
                  </a:cubicBezTo>
                  <a:close/>
                  <a:moveTo>
                    <a:pt x="346" y="504"/>
                  </a:moveTo>
                  <a:cubicBezTo>
                    <a:pt x="360" y="509"/>
                    <a:pt x="370" y="519"/>
                    <a:pt x="375" y="531"/>
                  </a:cubicBezTo>
                  <a:cubicBezTo>
                    <a:pt x="376" y="532"/>
                    <a:pt x="378" y="534"/>
                    <a:pt x="380" y="534"/>
                  </a:cubicBezTo>
                  <a:cubicBezTo>
                    <a:pt x="452" y="529"/>
                    <a:pt x="520" y="516"/>
                    <a:pt x="568" y="493"/>
                  </a:cubicBezTo>
                  <a:cubicBezTo>
                    <a:pt x="570" y="493"/>
                    <a:pt x="570" y="490"/>
                    <a:pt x="568" y="490"/>
                  </a:cubicBezTo>
                  <a:cubicBezTo>
                    <a:pt x="492" y="461"/>
                    <a:pt x="419" y="445"/>
                    <a:pt x="346" y="442"/>
                  </a:cubicBezTo>
                  <a:cubicBezTo>
                    <a:pt x="341" y="442"/>
                    <a:pt x="337" y="446"/>
                    <a:pt x="337" y="450"/>
                  </a:cubicBezTo>
                  <a:cubicBezTo>
                    <a:pt x="337" y="492"/>
                    <a:pt x="337" y="492"/>
                    <a:pt x="337" y="492"/>
                  </a:cubicBezTo>
                  <a:cubicBezTo>
                    <a:pt x="337" y="497"/>
                    <a:pt x="340" y="501"/>
                    <a:pt x="346" y="504"/>
                  </a:cubicBezTo>
                  <a:close/>
                  <a:moveTo>
                    <a:pt x="268" y="530"/>
                  </a:moveTo>
                  <a:cubicBezTo>
                    <a:pt x="274" y="518"/>
                    <a:pt x="285" y="508"/>
                    <a:pt x="299" y="503"/>
                  </a:cubicBezTo>
                  <a:cubicBezTo>
                    <a:pt x="305" y="500"/>
                    <a:pt x="306" y="497"/>
                    <a:pt x="306" y="492"/>
                  </a:cubicBezTo>
                  <a:cubicBezTo>
                    <a:pt x="306" y="451"/>
                    <a:pt x="306" y="451"/>
                    <a:pt x="306" y="451"/>
                  </a:cubicBezTo>
                  <a:cubicBezTo>
                    <a:pt x="306" y="446"/>
                    <a:pt x="301" y="442"/>
                    <a:pt x="297" y="442"/>
                  </a:cubicBezTo>
                  <a:cubicBezTo>
                    <a:pt x="225" y="445"/>
                    <a:pt x="151" y="461"/>
                    <a:pt x="75" y="490"/>
                  </a:cubicBezTo>
                  <a:cubicBezTo>
                    <a:pt x="73" y="490"/>
                    <a:pt x="73" y="492"/>
                    <a:pt x="75" y="493"/>
                  </a:cubicBezTo>
                  <a:cubicBezTo>
                    <a:pt x="100" y="508"/>
                    <a:pt x="225" y="529"/>
                    <a:pt x="263" y="533"/>
                  </a:cubicBezTo>
                  <a:cubicBezTo>
                    <a:pt x="265" y="533"/>
                    <a:pt x="267" y="532"/>
                    <a:pt x="268" y="530"/>
                  </a:cubicBezTo>
                  <a:close/>
                  <a:moveTo>
                    <a:pt x="99" y="451"/>
                  </a:moveTo>
                  <a:cubicBezTo>
                    <a:pt x="98" y="453"/>
                    <a:pt x="95" y="454"/>
                    <a:pt x="93" y="454"/>
                  </a:cubicBezTo>
                  <a:cubicBezTo>
                    <a:pt x="84" y="453"/>
                    <a:pt x="76" y="453"/>
                    <a:pt x="67" y="452"/>
                  </a:cubicBezTo>
                  <a:cubicBezTo>
                    <a:pt x="62" y="452"/>
                    <a:pt x="59" y="446"/>
                    <a:pt x="62" y="442"/>
                  </a:cubicBezTo>
                  <a:cubicBezTo>
                    <a:pt x="88" y="402"/>
                    <a:pt x="171" y="293"/>
                    <a:pt x="174" y="250"/>
                  </a:cubicBezTo>
                  <a:cubicBezTo>
                    <a:pt x="176" y="215"/>
                    <a:pt x="189" y="162"/>
                    <a:pt x="221" y="143"/>
                  </a:cubicBezTo>
                  <a:cubicBezTo>
                    <a:pt x="226" y="141"/>
                    <a:pt x="226" y="141"/>
                    <a:pt x="222" y="144"/>
                  </a:cubicBezTo>
                  <a:cubicBezTo>
                    <a:pt x="196" y="168"/>
                    <a:pt x="199" y="220"/>
                    <a:pt x="200" y="251"/>
                  </a:cubicBezTo>
                  <a:cubicBezTo>
                    <a:pt x="200" y="298"/>
                    <a:pt x="125" y="406"/>
                    <a:pt x="99" y="4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188157" y="2921169"/>
              <a:ext cx="90236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0" name="Freeform 74"/>
            <p:cNvSpPr>
              <a:spLocks noEditPoints="1"/>
            </p:cNvSpPr>
            <p:nvPr/>
          </p:nvSpPr>
          <p:spPr bwMode="auto">
            <a:xfrm>
              <a:off x="5635106" y="3968481"/>
              <a:ext cx="422741" cy="374919"/>
            </a:xfrm>
            <a:custGeom>
              <a:avLst/>
              <a:gdLst>
                <a:gd name="T0" fmla="*/ 127 w 167"/>
                <a:gd name="T1" fmla="*/ 22 h 148"/>
                <a:gd name="T2" fmla="*/ 74 w 167"/>
                <a:gd name="T3" fmla="*/ 0 h 148"/>
                <a:gd name="T4" fmla="*/ 0 w 167"/>
                <a:gd name="T5" fmla="*/ 74 h 148"/>
                <a:gd name="T6" fmla="*/ 74 w 167"/>
                <a:gd name="T7" fmla="*/ 148 h 148"/>
                <a:gd name="T8" fmla="*/ 143 w 167"/>
                <a:gd name="T9" fmla="*/ 99 h 148"/>
                <a:gd name="T10" fmla="*/ 70 w 167"/>
                <a:gd name="T11" fmla="*/ 79 h 148"/>
                <a:gd name="T12" fmla="*/ 127 w 167"/>
                <a:gd name="T13" fmla="*/ 22 h 148"/>
                <a:gd name="T14" fmla="*/ 147 w 167"/>
                <a:gd name="T15" fmla="*/ 19 h 148"/>
                <a:gd name="T16" fmla="*/ 93 w 167"/>
                <a:gd name="T17" fmla="*/ 73 h 148"/>
                <a:gd name="T18" fmla="*/ 164 w 167"/>
                <a:gd name="T19" fmla="*/ 92 h 148"/>
                <a:gd name="T20" fmla="*/ 167 w 167"/>
                <a:gd name="T21" fmla="*/ 69 h 148"/>
                <a:gd name="T22" fmla="*/ 147 w 167"/>
                <a:gd name="T23" fmla="*/ 1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148">
                  <a:moveTo>
                    <a:pt x="127" y="22"/>
                  </a:moveTo>
                  <a:cubicBezTo>
                    <a:pt x="113" y="8"/>
                    <a:pt x="9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06" y="148"/>
                    <a:pt x="133" y="127"/>
                    <a:pt x="143" y="99"/>
                  </a:cubicBezTo>
                  <a:cubicBezTo>
                    <a:pt x="70" y="79"/>
                    <a:pt x="70" y="79"/>
                    <a:pt x="70" y="79"/>
                  </a:cubicBezTo>
                  <a:lnTo>
                    <a:pt x="127" y="22"/>
                  </a:lnTo>
                  <a:close/>
                  <a:moveTo>
                    <a:pt x="147" y="19"/>
                  </a:moveTo>
                  <a:cubicBezTo>
                    <a:pt x="93" y="73"/>
                    <a:pt x="93" y="73"/>
                    <a:pt x="93" y="73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6" y="85"/>
                    <a:pt x="167" y="77"/>
                    <a:pt x="167" y="69"/>
                  </a:cubicBezTo>
                  <a:cubicBezTo>
                    <a:pt x="167" y="50"/>
                    <a:pt x="160" y="32"/>
                    <a:pt x="147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5395292" y="4361132"/>
              <a:ext cx="90236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3" name="Freeform 78"/>
            <p:cNvSpPr>
              <a:spLocks noEditPoints="1"/>
            </p:cNvSpPr>
            <p:nvPr/>
          </p:nvSpPr>
          <p:spPr bwMode="auto">
            <a:xfrm>
              <a:off x="7298861" y="3968481"/>
              <a:ext cx="322896" cy="374919"/>
            </a:xfrm>
            <a:custGeom>
              <a:avLst/>
              <a:gdLst>
                <a:gd name="T0" fmla="*/ 37 w 136"/>
                <a:gd name="T1" fmla="*/ 51 h 158"/>
                <a:gd name="T2" fmla="*/ 49 w 136"/>
                <a:gd name="T3" fmla="*/ 63 h 158"/>
                <a:gd name="T4" fmla="*/ 62 w 136"/>
                <a:gd name="T5" fmla="*/ 51 h 158"/>
                <a:gd name="T6" fmla="*/ 49 w 136"/>
                <a:gd name="T7" fmla="*/ 39 h 158"/>
                <a:gd name="T8" fmla="*/ 37 w 136"/>
                <a:gd name="T9" fmla="*/ 51 h 158"/>
                <a:gd name="T10" fmla="*/ 28 w 136"/>
                <a:gd name="T11" fmla="*/ 158 h 158"/>
                <a:gd name="T12" fmla="*/ 136 w 136"/>
                <a:gd name="T13" fmla="*/ 158 h 158"/>
                <a:gd name="T14" fmla="*/ 127 w 136"/>
                <a:gd name="T15" fmla="*/ 146 h 158"/>
                <a:gd name="T16" fmla="*/ 107 w 136"/>
                <a:gd name="T17" fmla="*/ 146 h 158"/>
                <a:gd name="T18" fmla="*/ 107 w 136"/>
                <a:gd name="T19" fmla="*/ 103 h 158"/>
                <a:gd name="T20" fmla="*/ 121 w 136"/>
                <a:gd name="T21" fmla="*/ 95 h 158"/>
                <a:gd name="T22" fmla="*/ 117 w 136"/>
                <a:gd name="T23" fmla="*/ 89 h 158"/>
                <a:gd name="T24" fmla="*/ 77 w 136"/>
                <a:gd name="T25" fmla="*/ 112 h 158"/>
                <a:gd name="T26" fmla="*/ 81 w 136"/>
                <a:gd name="T27" fmla="*/ 118 h 158"/>
                <a:gd name="T28" fmla="*/ 86 w 136"/>
                <a:gd name="T29" fmla="*/ 115 h 158"/>
                <a:gd name="T30" fmla="*/ 86 w 136"/>
                <a:gd name="T31" fmla="*/ 129 h 158"/>
                <a:gd name="T32" fmla="*/ 36 w 136"/>
                <a:gd name="T33" fmla="*/ 64 h 158"/>
                <a:gd name="T34" fmla="*/ 30 w 136"/>
                <a:gd name="T35" fmla="*/ 51 h 158"/>
                <a:gd name="T36" fmla="*/ 30 w 136"/>
                <a:gd name="T37" fmla="*/ 51 h 158"/>
                <a:gd name="T38" fmla="*/ 68 w 136"/>
                <a:gd name="T39" fmla="*/ 146 h 158"/>
                <a:gd name="T40" fmla="*/ 37 w 136"/>
                <a:gd name="T41" fmla="*/ 146 h 158"/>
                <a:gd name="T42" fmla="*/ 28 w 136"/>
                <a:gd name="T43" fmla="*/ 158 h 158"/>
                <a:gd name="T44" fmla="*/ 36 w 136"/>
                <a:gd name="T45" fmla="*/ 16 h 158"/>
                <a:gd name="T46" fmla="*/ 45 w 136"/>
                <a:gd name="T47" fmla="*/ 33 h 158"/>
                <a:gd name="T48" fmla="*/ 49 w 136"/>
                <a:gd name="T49" fmla="*/ 32 h 158"/>
                <a:gd name="T50" fmla="*/ 68 w 136"/>
                <a:gd name="T51" fmla="*/ 51 h 158"/>
                <a:gd name="T52" fmla="*/ 63 w 136"/>
                <a:gd name="T53" fmla="*/ 64 h 158"/>
                <a:gd name="T54" fmla="*/ 75 w 136"/>
                <a:gd name="T55" fmla="*/ 84 h 158"/>
                <a:gd name="T56" fmla="*/ 75 w 136"/>
                <a:gd name="T57" fmla="*/ 84 h 158"/>
                <a:gd name="T58" fmla="*/ 74 w 136"/>
                <a:gd name="T59" fmla="*/ 89 h 158"/>
                <a:gd name="T60" fmla="*/ 78 w 136"/>
                <a:gd name="T61" fmla="*/ 90 h 158"/>
                <a:gd name="T62" fmla="*/ 95 w 136"/>
                <a:gd name="T63" fmla="*/ 80 h 158"/>
                <a:gd name="T64" fmla="*/ 96 w 136"/>
                <a:gd name="T65" fmla="*/ 76 h 158"/>
                <a:gd name="T66" fmla="*/ 92 w 136"/>
                <a:gd name="T67" fmla="*/ 74 h 158"/>
                <a:gd name="T68" fmla="*/ 77 w 136"/>
                <a:gd name="T69" fmla="*/ 49 h 158"/>
                <a:gd name="T70" fmla="*/ 77 w 136"/>
                <a:gd name="T71" fmla="*/ 42 h 158"/>
                <a:gd name="T72" fmla="*/ 71 w 136"/>
                <a:gd name="T73" fmla="*/ 30 h 158"/>
                <a:gd name="T74" fmla="*/ 65 w 136"/>
                <a:gd name="T75" fmla="*/ 27 h 158"/>
                <a:gd name="T76" fmla="*/ 53 w 136"/>
                <a:gd name="T77" fmla="*/ 6 h 158"/>
                <a:gd name="T78" fmla="*/ 53 w 136"/>
                <a:gd name="T79" fmla="*/ 6 h 158"/>
                <a:gd name="T80" fmla="*/ 54 w 136"/>
                <a:gd name="T81" fmla="*/ 2 h 158"/>
                <a:gd name="T82" fmla="*/ 50 w 136"/>
                <a:gd name="T83" fmla="*/ 1 h 158"/>
                <a:gd name="T84" fmla="*/ 33 w 136"/>
                <a:gd name="T85" fmla="*/ 11 h 158"/>
                <a:gd name="T86" fmla="*/ 32 w 136"/>
                <a:gd name="T87" fmla="*/ 15 h 158"/>
                <a:gd name="T88" fmla="*/ 36 w 136"/>
                <a:gd name="T89" fmla="*/ 1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6" h="158">
                  <a:moveTo>
                    <a:pt x="37" y="51"/>
                  </a:moveTo>
                  <a:cubicBezTo>
                    <a:pt x="37" y="58"/>
                    <a:pt x="42" y="63"/>
                    <a:pt x="49" y="63"/>
                  </a:cubicBezTo>
                  <a:cubicBezTo>
                    <a:pt x="56" y="63"/>
                    <a:pt x="62" y="58"/>
                    <a:pt x="62" y="51"/>
                  </a:cubicBezTo>
                  <a:cubicBezTo>
                    <a:pt x="62" y="44"/>
                    <a:pt x="56" y="39"/>
                    <a:pt x="49" y="39"/>
                  </a:cubicBezTo>
                  <a:cubicBezTo>
                    <a:pt x="42" y="39"/>
                    <a:pt x="37" y="44"/>
                    <a:pt x="37" y="51"/>
                  </a:cubicBezTo>
                  <a:close/>
                  <a:moveTo>
                    <a:pt x="28" y="158"/>
                  </a:moveTo>
                  <a:cubicBezTo>
                    <a:pt x="136" y="158"/>
                    <a:pt x="136" y="158"/>
                    <a:pt x="136" y="158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21" y="95"/>
                    <a:pt x="121" y="95"/>
                    <a:pt x="121" y="95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38" y="128"/>
                    <a:pt x="18" y="86"/>
                    <a:pt x="36" y="64"/>
                  </a:cubicBezTo>
                  <a:cubicBezTo>
                    <a:pt x="32" y="61"/>
                    <a:pt x="30" y="56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0" y="74"/>
                    <a:pt x="14" y="129"/>
                    <a:pt x="68" y="146"/>
                  </a:cubicBezTo>
                  <a:cubicBezTo>
                    <a:pt x="37" y="146"/>
                    <a:pt x="37" y="146"/>
                    <a:pt x="37" y="146"/>
                  </a:cubicBezTo>
                  <a:lnTo>
                    <a:pt x="28" y="158"/>
                  </a:lnTo>
                  <a:close/>
                  <a:moveTo>
                    <a:pt x="36" y="16"/>
                  </a:moveTo>
                  <a:cubicBezTo>
                    <a:pt x="45" y="33"/>
                    <a:pt x="45" y="33"/>
                    <a:pt x="45" y="33"/>
                  </a:cubicBezTo>
                  <a:cubicBezTo>
                    <a:pt x="47" y="33"/>
                    <a:pt x="48" y="32"/>
                    <a:pt x="49" y="32"/>
                  </a:cubicBezTo>
                  <a:cubicBezTo>
                    <a:pt x="60" y="32"/>
                    <a:pt x="68" y="41"/>
                    <a:pt x="68" y="51"/>
                  </a:cubicBezTo>
                  <a:cubicBezTo>
                    <a:pt x="68" y="56"/>
                    <a:pt x="66" y="60"/>
                    <a:pt x="63" y="64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3" y="85"/>
                    <a:pt x="73" y="87"/>
                    <a:pt x="74" y="89"/>
                  </a:cubicBezTo>
                  <a:cubicBezTo>
                    <a:pt x="74" y="90"/>
                    <a:pt x="76" y="91"/>
                    <a:pt x="78" y="9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7" y="79"/>
                    <a:pt x="97" y="77"/>
                    <a:pt x="96" y="76"/>
                  </a:cubicBezTo>
                  <a:cubicBezTo>
                    <a:pt x="95" y="74"/>
                    <a:pt x="93" y="74"/>
                    <a:pt x="92" y="74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8" y="47"/>
                    <a:pt x="79" y="44"/>
                    <a:pt x="77" y="42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28"/>
                    <a:pt x="67" y="27"/>
                    <a:pt x="65" y="2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5" y="5"/>
                    <a:pt x="55" y="3"/>
                    <a:pt x="54" y="2"/>
                  </a:cubicBezTo>
                  <a:cubicBezTo>
                    <a:pt x="53" y="0"/>
                    <a:pt x="51" y="0"/>
                    <a:pt x="50" y="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1" y="11"/>
                    <a:pt x="31" y="14"/>
                    <a:pt x="32" y="15"/>
                  </a:cubicBezTo>
                  <a:cubicBezTo>
                    <a:pt x="32" y="17"/>
                    <a:pt x="34" y="17"/>
                    <a:pt x="3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6984062" y="4361132"/>
              <a:ext cx="90236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5" name="Freeform 12"/>
            <p:cNvSpPr/>
            <p:nvPr/>
          </p:nvSpPr>
          <p:spPr bwMode="auto">
            <a:xfrm>
              <a:off x="6483397" y="3546395"/>
              <a:ext cx="311886" cy="271900"/>
            </a:xfrm>
            <a:custGeom>
              <a:avLst/>
              <a:gdLst>
                <a:gd name="T0" fmla="*/ 64 w 148"/>
                <a:gd name="T1" fmla="*/ 121 h 128"/>
                <a:gd name="T2" fmla="*/ 64 w 148"/>
                <a:gd name="T3" fmla="*/ 123 h 128"/>
                <a:gd name="T4" fmla="*/ 74 w 148"/>
                <a:gd name="T5" fmla="*/ 128 h 128"/>
                <a:gd name="T6" fmla="*/ 83 w 148"/>
                <a:gd name="T7" fmla="*/ 123 h 128"/>
                <a:gd name="T8" fmla="*/ 83 w 148"/>
                <a:gd name="T9" fmla="*/ 121 h 128"/>
                <a:gd name="T10" fmla="*/ 93 w 148"/>
                <a:gd name="T11" fmla="*/ 118 h 128"/>
                <a:gd name="T12" fmla="*/ 148 w 148"/>
                <a:gd name="T13" fmla="*/ 123 h 128"/>
                <a:gd name="T14" fmla="*/ 148 w 148"/>
                <a:gd name="T15" fmla="*/ 24 h 128"/>
                <a:gd name="T16" fmla="*/ 139 w 148"/>
                <a:gd name="T17" fmla="*/ 23 h 128"/>
                <a:gd name="T18" fmla="*/ 139 w 148"/>
                <a:gd name="T19" fmla="*/ 109 h 128"/>
                <a:gd name="T20" fmla="*/ 94 w 148"/>
                <a:gd name="T21" fmla="*/ 104 h 128"/>
                <a:gd name="T22" fmla="*/ 77 w 148"/>
                <a:gd name="T23" fmla="*/ 119 h 128"/>
                <a:gd name="T24" fmla="*/ 75 w 148"/>
                <a:gd name="T25" fmla="*/ 118 h 128"/>
                <a:gd name="T26" fmla="*/ 89 w 148"/>
                <a:gd name="T27" fmla="*/ 99 h 128"/>
                <a:gd name="T28" fmla="*/ 131 w 148"/>
                <a:gd name="T29" fmla="*/ 96 h 128"/>
                <a:gd name="T30" fmla="*/ 131 w 148"/>
                <a:gd name="T31" fmla="*/ 0 h 128"/>
                <a:gd name="T32" fmla="*/ 111 w 148"/>
                <a:gd name="T33" fmla="*/ 5 h 128"/>
                <a:gd name="T34" fmla="*/ 111 w 148"/>
                <a:gd name="T35" fmla="*/ 76 h 128"/>
                <a:gd name="T36" fmla="*/ 100 w 148"/>
                <a:gd name="T37" fmla="*/ 70 h 128"/>
                <a:gd name="T38" fmla="*/ 90 w 148"/>
                <a:gd name="T39" fmla="*/ 83 h 128"/>
                <a:gd name="T40" fmla="*/ 90 w 148"/>
                <a:gd name="T41" fmla="*/ 11 h 128"/>
                <a:gd name="T42" fmla="*/ 90 w 148"/>
                <a:gd name="T43" fmla="*/ 12 h 128"/>
                <a:gd name="T44" fmla="*/ 74 w 148"/>
                <a:gd name="T45" fmla="*/ 26 h 128"/>
                <a:gd name="T46" fmla="*/ 57 w 148"/>
                <a:gd name="T47" fmla="*/ 12 h 128"/>
                <a:gd name="T48" fmla="*/ 16 w 148"/>
                <a:gd name="T49" fmla="*/ 0 h 128"/>
                <a:gd name="T50" fmla="*/ 16 w 148"/>
                <a:gd name="T51" fmla="*/ 96 h 128"/>
                <a:gd name="T52" fmla="*/ 57 w 148"/>
                <a:gd name="T53" fmla="*/ 99 h 128"/>
                <a:gd name="T54" fmla="*/ 72 w 148"/>
                <a:gd name="T55" fmla="*/ 118 h 128"/>
                <a:gd name="T56" fmla="*/ 70 w 148"/>
                <a:gd name="T57" fmla="*/ 119 h 128"/>
                <a:gd name="T58" fmla="*/ 53 w 148"/>
                <a:gd name="T59" fmla="*/ 104 h 128"/>
                <a:gd name="T60" fmla="*/ 8 w 148"/>
                <a:gd name="T61" fmla="*/ 109 h 128"/>
                <a:gd name="T62" fmla="*/ 8 w 148"/>
                <a:gd name="T63" fmla="*/ 23 h 128"/>
                <a:gd name="T64" fmla="*/ 0 w 148"/>
                <a:gd name="T65" fmla="*/ 24 h 128"/>
                <a:gd name="T66" fmla="*/ 0 w 148"/>
                <a:gd name="T67" fmla="*/ 123 h 128"/>
                <a:gd name="T68" fmla="*/ 54 w 148"/>
                <a:gd name="T69" fmla="*/ 118 h 128"/>
                <a:gd name="T70" fmla="*/ 64 w 148"/>
                <a:gd name="T71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" h="128">
                  <a:moveTo>
                    <a:pt x="64" y="121"/>
                  </a:moveTo>
                  <a:cubicBezTo>
                    <a:pt x="64" y="122"/>
                    <a:pt x="64" y="122"/>
                    <a:pt x="64" y="123"/>
                  </a:cubicBezTo>
                  <a:cubicBezTo>
                    <a:pt x="64" y="126"/>
                    <a:pt x="68" y="128"/>
                    <a:pt x="74" y="128"/>
                  </a:cubicBezTo>
                  <a:cubicBezTo>
                    <a:pt x="79" y="128"/>
                    <a:pt x="83" y="126"/>
                    <a:pt x="83" y="123"/>
                  </a:cubicBezTo>
                  <a:cubicBezTo>
                    <a:pt x="83" y="122"/>
                    <a:pt x="83" y="122"/>
                    <a:pt x="83" y="121"/>
                  </a:cubicBezTo>
                  <a:cubicBezTo>
                    <a:pt x="86" y="120"/>
                    <a:pt x="89" y="118"/>
                    <a:pt x="93" y="118"/>
                  </a:cubicBezTo>
                  <a:cubicBezTo>
                    <a:pt x="115" y="118"/>
                    <a:pt x="148" y="123"/>
                    <a:pt x="148" y="123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8" y="24"/>
                    <a:pt x="144" y="23"/>
                    <a:pt x="139" y="23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39" y="109"/>
                    <a:pt x="113" y="98"/>
                    <a:pt x="94" y="104"/>
                  </a:cubicBezTo>
                  <a:cubicBezTo>
                    <a:pt x="87" y="106"/>
                    <a:pt x="81" y="114"/>
                    <a:pt x="77" y="119"/>
                  </a:cubicBezTo>
                  <a:cubicBezTo>
                    <a:pt x="76" y="118"/>
                    <a:pt x="76" y="118"/>
                    <a:pt x="75" y="118"/>
                  </a:cubicBezTo>
                  <a:cubicBezTo>
                    <a:pt x="78" y="113"/>
                    <a:pt x="83" y="103"/>
                    <a:pt x="89" y="99"/>
                  </a:cubicBezTo>
                  <a:cubicBezTo>
                    <a:pt x="107" y="91"/>
                    <a:pt x="131" y="96"/>
                    <a:pt x="131" y="96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0"/>
                    <a:pt x="122" y="2"/>
                    <a:pt x="111" y="5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11"/>
                    <a:pt x="90" y="11"/>
                    <a:pt x="90" y="12"/>
                  </a:cubicBezTo>
                  <a:cubicBezTo>
                    <a:pt x="81" y="15"/>
                    <a:pt x="74" y="26"/>
                    <a:pt x="74" y="26"/>
                  </a:cubicBezTo>
                  <a:cubicBezTo>
                    <a:pt x="74" y="26"/>
                    <a:pt x="66" y="15"/>
                    <a:pt x="57" y="12"/>
                  </a:cubicBezTo>
                  <a:cubicBezTo>
                    <a:pt x="40" y="5"/>
                    <a:pt x="16" y="0"/>
                    <a:pt x="16" y="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96"/>
                    <a:pt x="40" y="91"/>
                    <a:pt x="57" y="99"/>
                  </a:cubicBezTo>
                  <a:cubicBezTo>
                    <a:pt x="64" y="103"/>
                    <a:pt x="69" y="113"/>
                    <a:pt x="72" y="118"/>
                  </a:cubicBezTo>
                  <a:cubicBezTo>
                    <a:pt x="71" y="118"/>
                    <a:pt x="71" y="118"/>
                    <a:pt x="70" y="119"/>
                  </a:cubicBezTo>
                  <a:cubicBezTo>
                    <a:pt x="67" y="114"/>
                    <a:pt x="60" y="106"/>
                    <a:pt x="53" y="104"/>
                  </a:cubicBezTo>
                  <a:cubicBezTo>
                    <a:pt x="34" y="98"/>
                    <a:pt x="8" y="109"/>
                    <a:pt x="8" y="10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3"/>
                    <a:pt x="0" y="24"/>
                    <a:pt x="0" y="2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32" y="118"/>
                    <a:pt x="54" y="118"/>
                  </a:cubicBezTo>
                  <a:cubicBezTo>
                    <a:pt x="58" y="118"/>
                    <a:pt x="61" y="120"/>
                    <a:pt x="64" y="1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188157" y="3835569"/>
              <a:ext cx="90236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7" name="直线连接符 16"/>
          <p:cNvCxnSpPr/>
          <p:nvPr/>
        </p:nvCxnSpPr>
        <p:spPr>
          <a:xfrm rot="3600000">
            <a:off x="7017526" y="1699389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7485181" y="2059833"/>
            <a:ext cx="275058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在中国，一些城市使用人脸识别技术进行监控，引发了公众对个人隐私权保护的担忧和争议。 人脸识别信息属于敏感个人信息，处理这类信息应当取得个人的单独同意。</a:t>
            </a:r>
            <a:endParaRPr kumimoji="1" lang="zh-CN" altLang="en-US" sz="105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7593726" y="1785064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人脸识别隐私侵犯</a:t>
            </a:r>
            <a:endParaRPr kumimoji="1" lang="zh-CN" altLang="en-US" sz="1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93726" y="1861084"/>
            <a:ext cx="45719" cy="198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/>
          <p:cNvCxnSpPr/>
          <p:nvPr/>
        </p:nvCxnSpPr>
        <p:spPr>
          <a:xfrm>
            <a:off x="6882889" y="4649537"/>
            <a:ext cx="0" cy="8234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文本框 209"/>
          <p:cNvSpPr txBox="1"/>
          <p:nvPr/>
        </p:nvSpPr>
        <p:spPr>
          <a:xfrm>
            <a:off x="6891623" y="4990191"/>
            <a:ext cx="2750582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亚马逊曾使用AI筛选简历，但因算法偏见导致女性求职者被不公平对待，最终停止使用该系统。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cs typeface="+mn-ea"/>
            </a:endParaRPr>
          </a:p>
          <a:p>
            <a:pPr algn="just">
              <a:lnSpc>
                <a:spcPct val="150000"/>
              </a:lnSpc>
            </a:pPr>
            <a:endParaRPr kumimoji="1" lang="zh-CN" altLang="en-US" sz="105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7000168" y="4715422"/>
            <a:ext cx="22072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AI在招聘中的偏见问题</a:t>
            </a:r>
            <a:endParaRPr kumimoji="1" lang="zh-CN" altLang="en-US" sz="1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7000168" y="4791442"/>
            <a:ext cx="45719" cy="198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4" name="直线连接符 213"/>
          <p:cNvCxnSpPr/>
          <p:nvPr/>
        </p:nvCxnSpPr>
        <p:spPr>
          <a:xfrm rot="7200000">
            <a:off x="4199659" y="3041569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文本框 220"/>
          <p:cNvSpPr txBox="1"/>
          <p:nvPr/>
        </p:nvSpPr>
        <p:spPr>
          <a:xfrm>
            <a:off x="1249389" y="3131337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chemeClr val="accent1"/>
                </a:solidFill>
                <a:latin typeface="等线" panose="02010600030101010101" charset="-122"/>
                <a:cs typeface="+mn-ea"/>
                <a:sym typeface="+mn-ea"/>
              </a:rPr>
              <a:t>自动驾驶事故责任归属</a:t>
            </a:r>
            <a:endParaRPr lang="zh-CN" altLang="en-US" sz="1600" b="1">
              <a:solidFill>
                <a:schemeClr val="accent1"/>
              </a:solidFill>
              <a:latin typeface="等线" panose="02010600030101010101" charset="-122"/>
              <a:cs typeface="+mn-ea"/>
            </a:endParaRPr>
          </a:p>
          <a:p>
            <a:pPr algn="l"/>
            <a:endParaRPr kumimoji="1" lang="zh-CN" altLang="en-US" sz="1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3595007" y="3187037"/>
            <a:ext cx="45719" cy="198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文本框 223"/>
          <p:cNvSpPr txBox="1"/>
          <p:nvPr/>
        </p:nvSpPr>
        <p:spPr>
          <a:xfrm>
            <a:off x="1026180" y="3401516"/>
            <a:ext cx="2750582" cy="81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cs typeface="+mn-ea"/>
                <a:sym typeface="+mn-ea"/>
              </a:rPr>
              <a:t>2018年，一辆自动驾驶的Uber车辆在美国发生致命事故，美国检方认定 Uber 公司不承担刑事责任。</a:t>
            </a:r>
            <a:endParaRPr kumimoji="1" lang="zh-CN" altLang="en-US" sz="105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82245" y="-11493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zh-CN" altLang="en-US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endParaRPr kumimoji="1" lang="zh-CN" altLang="en-US" sz="4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0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0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0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0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0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0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0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0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0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0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1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1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1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1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1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1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1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1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1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1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2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2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2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2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2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2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2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2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2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19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91.xml><?xml version="1.0" encoding="utf-8"?>
<p:tagLst xmlns:p="http://schemas.openxmlformats.org/presentationml/2006/main">
  <p:tag name="KSO_WM_UNIT_TYPE" val="i"/>
  <p:tag name="KSO_WM_DECORATE_TYPE" val="i_cd"/>
  <p:tag name="KSO_WM_UNIT_INDEX" val="68"/>
  <p:tag name="KSO_WM_BEAUTIFY_FLAG" val="#wm#"/>
  <p:tag name="KSO_WM_TAG_VERSION" val="3.0"/>
  <p:tag name="KSO_WM_TEMPLATE_INDEX" val="2"/>
  <p:tag name="KSO_WM_TEMPLATE_CATEGORY" val="custom"/>
  <p:tag name="KSO_WM_UNIT_ID" val="custom2_1*i*68"/>
  <p:tag name="KSO_WM_UNIT_LAYERLEVEL" val="1"/>
</p:tagLst>
</file>

<file path=ppt/tags/tag192.xml><?xml version="1.0" encoding="utf-8"?>
<p:tagLst xmlns:p="http://schemas.openxmlformats.org/presentationml/2006/main">
  <p:tag name="KSO_WM_UNIT_TYPE" val="i"/>
  <p:tag name="KSO_WM_DECORATE_TYPE" val="i_cd"/>
  <p:tag name="KSO_WM_UNIT_INDEX" val="69"/>
  <p:tag name="KSO_WM_BEAUTIFY_FLAG" val="#wm#"/>
  <p:tag name="KSO_WM_TAG_VERSION" val="3.0"/>
  <p:tag name="KSO_WM_TEMPLATE_INDEX" val="2"/>
  <p:tag name="KSO_WM_TEMPLATE_CATEGORY" val="custom"/>
  <p:tag name="KSO_WM_UNIT_ID" val="custom2_1*i*69"/>
  <p:tag name="KSO_WM_UNIT_LAYERLEVEL" val="1"/>
</p:tagLst>
</file>

<file path=ppt/tags/tag193.xml><?xml version="1.0" encoding="utf-8"?>
<p:tagLst xmlns:p="http://schemas.openxmlformats.org/presentationml/2006/main">
  <p:tag name="KSO_WM_TEMPLATE_INDEX" val="2"/>
  <p:tag name="KSO_WM_BEAUTIFY_FLAG" val="#wm#"/>
  <p:tag name="KSO_WM_TAG_VERSION" val="3.0"/>
  <p:tag name="KSO_WM_TEMPLATE_CATEGORY" val="custom"/>
  <p:tag name="KSO_WM_UNIT_ID" val="custom2_1**"/>
  <p:tag name="KSO_WM_UNIT_LAYERLEVEL" val="1"/>
</p:tagLst>
</file>

<file path=ppt/tags/tag194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TEMPLATE_PLACEHOLDER_POS" val="0,80.625,960,427.5"/>
  <p:tag name="KSO_WM_SLIDE_SUBTYPE" val="pureTxt"/>
  <p:tag name="KSO_WM_SLIDE_ITEM_CNT" val="0"/>
  <p:tag name="KSO_WM_TEMPLATE_INDEX" val="2"/>
  <p:tag name="KSO_WM_SLIDE_THEME_ID" val="20239815"/>
  <p:tag name="KSO_WM_SLIDE_INDEX" val="1"/>
  <p:tag name="KSO_WM_BEAUTIFY_FLAG" val="#wm#"/>
  <p:tag name="KSO_WM_TEMPLATE_CATEGORY" val="custom"/>
  <p:tag name="KSO_WM_TEMPLATE_THUMBS_INDEX" val="1、5"/>
  <p:tag name="KSO_WM_SLIDE_ID" val="custom2_1"/>
  <p:tag name="KSO_WM_SLIDE_LAYOUT" val="_a_d_f_i"/>
  <p:tag name="KSO_WM_SLIDE_LAYOUT_CNT" val="2_1_1_3_67"/>
</p:tagLst>
</file>

<file path=ppt/tags/tag195.xml><?xml version="1.0" encoding="utf-8"?>
<p:tagLst xmlns:p="http://schemas.openxmlformats.org/presentationml/2006/main">
  <p:tag name="KSO_WM_UNIT_TYPE" val="i"/>
  <p:tag name="KSO_WM_DECORATE_TYPE" val="i_cd"/>
  <p:tag name="KSO_WM_UNIT_INDEX" val="3"/>
  <p:tag name="KSO_WM_BEAUTIFY_FLAG" val="#wm#"/>
  <p:tag name="KSO_WM_TAG_VERSION" val="3.0"/>
  <p:tag name="KSO_WM_TEMPLATE_INDEX" val="2"/>
  <p:tag name="KSO_WM_TEMPLATE_CATEGORY" val="custom"/>
  <p:tag name="KSO_WM_UNIT_ID" val="custom2_2*i*3"/>
  <p:tag name="KSO_WM_DIAGRAM_GROUP_CODE" val="l1-1"/>
  <p:tag name="KSO_WM_DIAGRAM_COLOR_TRICK" val="1"/>
  <p:tag name="KSO_WM_DIAGRAM_COLOR_TEXT_CAN_REMOVE" val="n"/>
  <p:tag name="KSO_WM_UNIT_LAYERLEVEL" val="1"/>
</p:tagLst>
</file>

<file path=ppt/tags/tag196.xml><?xml version="1.0" encoding="utf-8"?>
<p:tagLst xmlns:p="http://schemas.openxmlformats.org/presentationml/2006/main">
  <p:tag name="KSO_WM_UNIT_TYPE" val="i"/>
  <p:tag name="KSO_WM_DECORATE_TYPE" val="i_cd"/>
  <p:tag name="KSO_WM_UNIT_INDEX" val="2"/>
  <p:tag name="KSO_WM_BEAUTIFY_FLAG" val="#wm#"/>
  <p:tag name="KSO_WM_TAG_VERSION" val="3.0"/>
  <p:tag name="KSO_WM_TEMPLATE_INDEX" val="2"/>
  <p:tag name="KSO_WM_TEMPLATE_CATEGORY" val="custom"/>
  <p:tag name="KSO_WM_UNIT_ID" val="custom2_2*i*2"/>
  <p:tag name="KSO_WM_DIAGRAM_GROUP_CODE" val="l1-1"/>
  <p:tag name="KSO_WM_DIAGRAM_COLOR_TRICK" val="1"/>
  <p:tag name="KSO_WM_DIAGRAM_COLOR_TEXT_CAN_REMOVE" val="n"/>
  <p:tag name="KSO_WM_UNIT_LAYERLEVEL" val="1"/>
</p:tagLst>
</file>

<file path=ppt/tags/tag197.xml><?xml version="1.0" encoding="utf-8"?>
<p:tagLst xmlns:p="http://schemas.openxmlformats.org/presentationml/2006/main">
  <p:tag name="KSO_WM_UNIT_TYPE" val="i"/>
  <p:tag name="KSO_WM_DECORATE_TYPE" val="i_cd"/>
  <p:tag name="KSO_WM_UNIT_INDEX" val="1"/>
  <p:tag name="KSO_WM_BEAUTIFY_FLAG" val="#wm#"/>
  <p:tag name="KSO_WM_TAG_VERSION" val="3.0"/>
  <p:tag name="KSO_WM_TEMPLATE_INDEX" val="2"/>
  <p:tag name="KSO_WM_TEMPLATE_CATEGORY" val="custom"/>
  <p:tag name="KSO_WM_UNIT_ID" val="custom2_2*i*1"/>
  <p:tag name="KSO_WM_DIAGRAM_GROUP_CODE" val="l1-1"/>
  <p:tag name="KSO_WM_DIAGRAM_COLOR_TRICK" val="1"/>
  <p:tag name="KSO_WM_DIAGRAM_COLOR_TEXT_CAN_REMOVE" val="n"/>
  <p:tag name="KSO_WM_UNIT_LAYERLEVEL" val="1"/>
</p:tagLst>
</file>

<file path=ppt/tags/tag198.xml><?xml version="1.0" encoding="utf-8"?>
<p:tagLst xmlns:p="http://schemas.openxmlformats.org/presentationml/2006/main">
  <p:tag name="KSO_WM_TEMPLATE_INDEX" val="2"/>
  <p:tag name="KSO_WM_BEAUTIFY_FLAG" val="#wm#"/>
  <p:tag name="KSO_WM_TAG_VERSION" val="3.0"/>
  <p:tag name="KSO_WM_TEMPLATE_CATEGORY" val="custom"/>
  <p:tag name="KSO_WM_DIAGRAM_GROUP_CODE" val="l1-1"/>
  <p:tag name="KSO_WM_DIAGRAM_COLOR_TRICK" val="1"/>
  <p:tag name="KSO_WM_DIAGRAM_COLOR_TEXT_CAN_REMOVE" val="n"/>
  <p:tag name="KSO_WM_UNIT_ID" val="custom2_2**"/>
  <p:tag name="KSO_WM_UNIT_LAYERLEVEL" val="1"/>
</p:tagLst>
</file>

<file path=ppt/tags/tag199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TEMPLATE_PLACEHOLDER_POS" val="0,0,960,540"/>
  <p:tag name="KSO_WM_TEMPLATE_PLACEHOLDER_POS2" val="0,151.822,960,540"/>
  <p:tag name="KSO_WM_SLIDE_SUBTYPE" val="diag"/>
  <p:tag name="KSO_WM_SLIDE_ITEM_CNT" val="6"/>
  <p:tag name="KSO_WM_TEMPLATE_INDEX" val="2"/>
  <p:tag name="KSO_WM_SLIDE_THEME_ID" val="20235974"/>
  <p:tag name="KSO_WM_SLIDE_INDEX" val="2"/>
  <p:tag name="KSO_WM_BEAUTIFY_FLAG" val="#wm#"/>
  <p:tag name="KSO_WM_TEMPLATE_CATEGORY" val="custom"/>
  <p:tag name="KSO_WM_ASSEMBLE_CHIP_INDEX" val="diag"/>
  <p:tag name="KSO_WM_DIAGRAM_GROUP_CODE" val="l1-1"/>
  <p:tag name="KSO_WM_SLIDE_ID" val="custom2_2"/>
  <p:tag name="KSO_WM_SLIDE_LAYOUT" val="_a_b_d_i_l"/>
  <p:tag name="KSO_WM_SLIDE_LAYOUT_CNT" val="3_1_1_2_48_1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200.xml><?xml version="1.0" encoding="utf-8"?>
<p:tagLst xmlns:p="http://schemas.openxmlformats.org/presentationml/2006/main">
  <p:tag name="KSO_WM_UNIT_TYPE" val="i"/>
  <p:tag name="KSO_WM_DECORATE_TYPE" val="i_cd"/>
  <p:tag name="KSO_WM_UNIT_INDEX" val="3"/>
  <p:tag name="KSO_WM_BEAUTIFY_FLAG" val="#wm#"/>
  <p:tag name="KSO_WM_TAG_VERSION" val="3.0"/>
  <p:tag name="KSO_WM_TEMPLATE_INDEX" val="2"/>
  <p:tag name="KSO_WM_TEMPLATE_CATEGORY" val="custom"/>
  <p:tag name="KSO_WM_UNIT_ID" val="custom2_3*i*3"/>
  <p:tag name="KSO_WM_UNIT_LAYERLEVEL" val="1"/>
</p:tagLst>
</file>

<file path=ppt/tags/tag201.xml><?xml version="1.0" encoding="utf-8"?>
<p:tagLst xmlns:p="http://schemas.openxmlformats.org/presentationml/2006/main">
  <p:tag name="KSO_WM_UNIT_TYPE" val="i"/>
  <p:tag name="KSO_WM_DECORATE_TYPE" val="i_cd"/>
  <p:tag name="KSO_WM_UNIT_INDEX" val="45"/>
  <p:tag name="KSO_WM_BEAUTIFY_FLAG" val="#wm#"/>
  <p:tag name="KSO_WM_TAG_VERSION" val="3.0"/>
  <p:tag name="KSO_WM_TEMPLATE_INDEX" val="2"/>
  <p:tag name="KSO_WM_TEMPLATE_CATEGORY" val="custom"/>
  <p:tag name="KSO_WM_UNIT_ID" val="custom2_3*i*45"/>
  <p:tag name="KSO_WM_UNIT_LAYERLEVEL" val="1"/>
</p:tagLst>
</file>

<file path=ppt/tags/tag202.xml><?xml version="1.0" encoding="utf-8"?>
<p:tagLst xmlns:p="http://schemas.openxmlformats.org/presentationml/2006/main">
  <p:tag name="KSO_WM_TEMPLATE_INDEX" val="2"/>
  <p:tag name="KSO_WM_BEAUTIFY_FLAG" val="#wm#"/>
  <p:tag name="KSO_WM_TAG_VERSION" val="3.0"/>
  <p:tag name="KSO_WM_TEMPLATE_CATEGORY" val="custom"/>
  <p:tag name="KSO_WM_UNIT_ID" val="custom2_3**"/>
  <p:tag name="KSO_WM_UNIT_LAYERLEVEL" val="1"/>
</p:tagLst>
</file>

<file path=ppt/tags/tag203.xml><?xml version="1.0" encoding="utf-8"?>
<p:tagLst xmlns:p="http://schemas.openxmlformats.org/presentationml/2006/main">
  <p:tag name="KSO_WM_UNIT_TYPE" val="i"/>
  <p:tag name="KSO_WM_DECORATE_TYPE" val="i_cd"/>
  <p:tag name="KSO_WM_UNIT_INDEX" val="5"/>
  <p:tag name="KSO_WM_BEAUTIFY_FLAG" val="#wm#"/>
  <p:tag name="KSO_WM_TAG_VERSION" val="3.0"/>
  <p:tag name="KSO_WM_TEMPLATE_INDEX" val="2"/>
  <p:tag name="KSO_WM_TEMPLATE_CATEGORY" val="custom"/>
  <p:tag name="KSO_WM_UNIT_ID" val="custom2_3*i*5"/>
  <p:tag name="KSO_WM_UNIT_LAYERLEVEL" val="1"/>
</p:tagLst>
</file>

<file path=ppt/tags/tag204.xml><?xml version="1.0" encoding="utf-8"?>
<p:tagLst xmlns:p="http://schemas.openxmlformats.org/presentationml/2006/main">
  <p:tag name="KSO_WM_UNIT_TYPE" val="i"/>
  <p:tag name="KSO_WM_DECORATE_TYPE" val="i_cd"/>
  <p:tag name="KSO_WM_UNIT_INDEX" val="1"/>
  <p:tag name="KSO_WM_BEAUTIFY_FLAG" val="#wm#"/>
  <p:tag name="KSO_WM_TAG_VERSION" val="3.0"/>
  <p:tag name="KSO_WM_TEMPLATE_INDEX" val="2"/>
  <p:tag name="KSO_WM_TEMPLATE_CATEGORY" val="custom"/>
  <p:tag name="KSO_WM_UNIT_ID" val="custom2_3*i*1"/>
  <p:tag name="KSO_WM_UNIT_LAYERLEVEL" val="1"/>
</p:tagLst>
</file>

<file path=ppt/tags/tag205.xml><?xml version="1.0" encoding="utf-8"?>
<p:tagLst xmlns:p="http://schemas.openxmlformats.org/presentationml/2006/main">
  <p:tag name="KSO_WM_UNIT_TYPE" val="i"/>
  <p:tag name="KSO_WM_DECORATE_TYPE" val="i_cd"/>
  <p:tag name="KSO_WM_UNIT_INDEX" val="2"/>
  <p:tag name="KSO_WM_BEAUTIFY_FLAG" val="#wm#"/>
  <p:tag name="KSO_WM_TAG_VERSION" val="3.0"/>
  <p:tag name="KSO_WM_TEMPLATE_INDEX" val="2"/>
  <p:tag name="KSO_WM_TEMPLATE_CATEGORY" val="custom"/>
  <p:tag name="KSO_WM_UNIT_ID" val="custom2_3*i*2"/>
  <p:tag name="KSO_WM_UNIT_LAYERLEVEL" val="1"/>
</p:tagLst>
</file>

<file path=ppt/tags/tag20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TEMPLATE_PLACEHOLDER_POS" val="0,0,416,540"/>
  <p:tag name="KSO_WM_SLIDE_SUBTYPE" val="pureTxt"/>
  <p:tag name="KSO_WM_SLIDE_ITEM_CNT" val="0"/>
  <p:tag name="KSO_WM_TEMPLATE_INDEX" val="2"/>
  <p:tag name="KSO_WM_SLIDE_THEME_ID" val="20238228"/>
  <p:tag name="KSO_WM_SLIDE_INDEX" val="3"/>
  <p:tag name="KSO_WM_BEAUTIFY_FLAG" val="#wm#"/>
  <p:tag name="KSO_WM_TEMPLATE_CATEGORY" val="custom"/>
  <p:tag name="KSO_WM_SLIDE_ID" val="custom2_3"/>
  <p:tag name="KSO_WM_SLIDE_LAYOUT" val="_a_d_e_i"/>
  <p:tag name="KSO_WM_SLIDE_LAYOUT_CNT" val="2_1_1_1_53"/>
</p:tagLst>
</file>

<file path=ppt/tags/tag207.xml><?xml version="1.0" encoding="utf-8"?>
<p:tagLst xmlns:p="http://schemas.openxmlformats.org/presentationml/2006/main">
  <p:tag name="KSO_WM_DIAGRAM_VIRTUALLY_FRAME" val="{&quot;height&quot;:364.9488976377953,&quot;left&quot;:54.73653543307087,&quot;top&quot;:134.89102362204724,&quot;width&quot;:413.27850393700794}"/>
</p:tagLst>
</file>

<file path=ppt/tags/tag208.xml><?xml version="1.0" encoding="utf-8"?>
<p:tagLst xmlns:p="http://schemas.openxmlformats.org/presentationml/2006/main">
  <p:tag name="KSO_WM_DIAGRAM_VIRTUALLY_FRAME" val="{&quot;height&quot;:364.9488976377953,&quot;left&quot;:54.73653543307087,&quot;top&quot;:134.89102362204724,&quot;width&quot;:413.27850393700794}"/>
</p:tagLst>
</file>

<file path=ppt/tags/tag209.xml><?xml version="1.0" encoding="utf-8"?>
<p:tagLst xmlns:p="http://schemas.openxmlformats.org/presentationml/2006/main">
  <p:tag name="KSO_WM_DIAGRAM_VIRTUALLY_FRAME" val="{&quot;height&quot;:364.9488976377953,&quot;left&quot;:54.73653543307087,&quot;top&quot;:134.89102362204724,&quot;width&quot;:413.27850393700794}"/>
</p:tagLst>
</file>

<file path=ppt/tags/tag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210.xml><?xml version="1.0" encoding="utf-8"?>
<p:tagLst xmlns:p="http://schemas.openxmlformats.org/presentationml/2006/main">
  <p:tag name="KSO_WM_DIAGRAM_VIRTUALLY_FRAME" val="{&quot;height&quot;:364.9488976377953,&quot;left&quot;:54.73653543307087,&quot;top&quot;:134.89102362204724,&quot;width&quot;:413.27850393700794}"/>
</p:tagLst>
</file>

<file path=ppt/tags/tag211.xml><?xml version="1.0" encoding="utf-8"?>
<p:tagLst xmlns:p="http://schemas.openxmlformats.org/presentationml/2006/main">
  <p:tag name="KSO_WM_DIAGRAM_VIRTUALLY_FRAME" val="{&quot;height&quot;:364.9488976377953,&quot;left&quot;:54.73653543307087,&quot;top&quot;:134.89102362204724,&quot;width&quot;:413.27850393700794}"/>
</p:tagLst>
</file>

<file path=ppt/tags/tag212.xml><?xml version="1.0" encoding="utf-8"?>
<p:tagLst xmlns:p="http://schemas.openxmlformats.org/presentationml/2006/main">
  <p:tag name="KSO_WM_DIAGRAM_VIRTUALLY_FRAME" val="{&quot;height&quot;:364.9488976377953,&quot;left&quot;:54.73653543307087,&quot;top&quot;:134.89102362204724,&quot;width&quot;:413.27850393700794}"/>
</p:tagLst>
</file>

<file path=ppt/tags/tag213.xml><?xml version="1.0" encoding="utf-8"?>
<p:tagLst xmlns:p="http://schemas.openxmlformats.org/presentationml/2006/main">
  <p:tag name="KSO_WM_DIAGRAM_VIRTUALLY_FRAME" val="{&quot;height&quot;:364.9488976377953,&quot;left&quot;:54.73653543307087,&quot;top&quot;:134.89102362204724,&quot;width&quot;:413.27850393700794}"/>
</p:tagLst>
</file>

<file path=ppt/tags/tag214.xml><?xml version="1.0" encoding="utf-8"?>
<p:tagLst xmlns:p="http://schemas.openxmlformats.org/presentationml/2006/main">
  <p:tag name="KSO_WM_DIAGRAM_VIRTUALLY_FRAME" val="{&quot;height&quot;:364.9488976377953,&quot;left&quot;:54.73653543307087,&quot;top&quot;:134.89102362204724,&quot;width&quot;:413.27850393700794}"/>
</p:tagLst>
</file>

<file path=ppt/tags/tag215.xml><?xml version="1.0" encoding="utf-8"?>
<p:tagLst xmlns:p="http://schemas.openxmlformats.org/presentationml/2006/main">
  <p:tag name="KSO_WM_DIAGRAM_VIRTUALLY_FRAME" val="{&quot;height&quot;:364.9488976377953,&quot;left&quot;:54.73653543307087,&quot;top&quot;:134.89102362204724,&quot;width&quot;:413.27850393700794}"/>
</p:tagLst>
</file>

<file path=ppt/tags/tag21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4.75*136.5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804"/>
  <p:tag name="KSO_WM_TEMPLATE_SUBCATEGORY" val="0"/>
  <p:tag name="KSO_WM_SLIDE_INDEX" val="1"/>
  <p:tag name="KSO_WM_TAG_VERSION" val="3.0"/>
  <p:tag name="KSO_WM_SLIDE_ID" val="custom20231804_1"/>
  <p:tag name="KSO_WM_SLIDE_ITEM_CNT" val="3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727_1*a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VALUE" val="30"/>
  <p:tag name="KSO_WM_UNIT_TEXT_TYPE" val="1"/>
  <p:tag name="KSO_WM_UNIT_TEXT_FILL_FORE_SCHEMECOLOR_INDEX" val="13"/>
  <p:tag name="KSO_WM_UNIT_TEXT_FILL_TYPE" val="1"/>
  <p:tag name="KSO_WM_UNIT_USESOURCEFORMAT_APPLY" val="1"/>
  <p:tag name="KSO_WM_UNIT_PRESET_TEXT" val="单击此处添加标题"/>
</p:tagLst>
</file>

<file path=ppt/tags/tag218.xml><?xml version="1.0" encoding="utf-8"?>
<p:tagLst xmlns:p="http://schemas.openxmlformats.org/presentationml/2006/main">
  <p:tag name="KSO_WM_UNIT_VALUE" val="1903*18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27_1*d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USESOURCEFORMAT_APPLY" val="1"/>
  <p:tag name="KSO_WM_UNIT_FILL_FORE_SCHEMECOLOR_INDEX" val="5"/>
  <p:tag name="KSO_WM_UNIT_FILL_TYPE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27_1*i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2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727_1*i*2"/>
  <p:tag name="KSO_WM_TEMPLATE_CATEGORY" val="custom"/>
  <p:tag name="KSO_WM_TEMPLATE_INDEX" val="20231727"/>
  <p:tag name="KSO_WM_UNIT_LAYERLEVEL" val="1"/>
  <p:tag name="KSO_WM_TAG_VERSION" val="3.0"/>
  <p:tag name="KSO_WM_UNIT_FILL_FORE_SCHEMECOLOR_INDEX" val="10"/>
  <p:tag name="KSO_WM_UNIT_TEXT_FILL_FORE_SCHEMECOLOR_INDEX" val="2"/>
  <p:tag name="KSO_WM_UNIT_TEXT_FILL_TYPE" val="1"/>
  <p:tag name="KSO_WM_UNIT_USESOURCEFORMAT_APPLY" val="1"/>
</p:tagLst>
</file>

<file path=ppt/tags/tag2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2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584.8010236220473,&quot;left&quot;:11,&quot;top&quot;:11.14897637795275,&quot;width&quot;:764.118503937007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658_2*l_h_f*1_2_1"/>
  <p:tag name="KSO_WM_TEMPLATE_CATEGORY" val="diagram"/>
  <p:tag name="KSO_WM_TEMPLATE_INDEX" val="20233658"/>
  <p:tag name="KSO_WM_UNIT_LAYERLEVEL" val="1_1_1"/>
  <p:tag name="KSO_WM_TAG_VERSION" val="3.0"/>
  <p:tag name="KSO_WM_UNIT_VALUE" val="100"/>
  <p:tag name="KSO_WM_DIAGRAM_MAX_ITEMCNT" val="3"/>
  <p:tag name="KSO_WM_DIAGRAM_MIN_ITEMCNT" val="1"/>
  <p:tag name="KSO_WM_DIAGRAM_VIRTUALLY_FRAME" val="{&quot;height&quot;:584.8010236220473,&quot;left&quot;:11,&quot;top&quot;:11.14897637795275,&quot;width&quot;:764.118503937007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3658_2*l_h_i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584.8010236220473,&quot;left&quot;:11,&quot;top&quot;:11.14897637795275,&quot;width&quot;:764.118503937007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2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584.8010236220473,&quot;left&quot;:11,&quot;top&quot;:11.14897637795275,&quot;width&quot;:764.118503937007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2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584.8010236220473,&quot;left&quot;:11,&quot;top&quot;:11.14897637795275,&quot;width&quot;:764.118503937007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26.xml><?xml version="1.0" encoding="utf-8"?>
<p:tagLst xmlns:p="http://schemas.openxmlformats.org/presentationml/2006/main">
  <p:tag name="KSO_WM_SLIDE_ID" val="custom20231727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727"/>
  <p:tag name="KSO_WM_SLIDE_TYPE" val="text"/>
  <p:tag name="KSO_WM_SLIDE_SUBTYPE" val="picTxt"/>
  <p:tag name="KSO_WM_SLIDE_SIZE" val="381.641*348.251"/>
  <p:tag name="KSO_WM_SLIDE_POSITION" val="52.2346*139.583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27.xml><?xml version="1.0" encoding="utf-8"?>
<p:tagLst xmlns:p="http://schemas.openxmlformats.org/presentationml/2006/main">
  <p:tag name="KSO_WM_DIAGRAM_VIRTUALLY_FRAME" val="{&quot;height&quot;:390.85661417322837,&quot;left&quot;:50.12488188976378,&quot;top&quot;:81.78118110236218,&quot;width&quot;:558.4001574803149}"/>
</p:tagLst>
</file>

<file path=ppt/tags/tag228.xml><?xml version="1.0" encoding="utf-8"?>
<p:tagLst xmlns:p="http://schemas.openxmlformats.org/presentationml/2006/main">
  <p:tag name="KSO_WM_DIAGRAM_VIRTUALLY_FRAME" val="{&quot;height&quot;:390.85661417322837,&quot;left&quot;:50.12488188976378,&quot;top&quot;:81.78118110236218,&quot;width&quot;:558.4001574803149}"/>
</p:tagLst>
</file>

<file path=ppt/tags/tag229.xml><?xml version="1.0" encoding="utf-8"?>
<p:tagLst xmlns:p="http://schemas.openxmlformats.org/presentationml/2006/main">
  <p:tag name="KSO_WM_DIAGRAM_VIRTUALLY_FRAME" val="{&quot;height&quot;:390.85661417322837,&quot;left&quot;:50.12488188976378,&quot;top&quot;:81.78118110236218,&quot;width&quot;:558.4001574803149}"/>
</p:tagLst>
</file>

<file path=ppt/tags/tag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230.xml><?xml version="1.0" encoding="utf-8"?>
<p:tagLst xmlns:p="http://schemas.openxmlformats.org/presentationml/2006/main">
  <p:tag name="KSO_WM_DIAGRAM_VIRTUALLY_FRAME" val="{&quot;height&quot;:390.85661417322837,&quot;left&quot;:50.12488188976378,&quot;top&quot;:81.78118110236218,&quot;width&quot;:558.4001574803149}"/>
</p:tagLst>
</file>

<file path=ppt/tags/tag231.xml><?xml version="1.0" encoding="utf-8"?>
<p:tagLst xmlns:p="http://schemas.openxmlformats.org/presentationml/2006/main">
  <p:tag name="KSO_WM_DIAGRAM_VIRTUALLY_FRAME" val="{&quot;height&quot;:390.85661417322837,&quot;left&quot;:50.12488188976378,&quot;top&quot;:81.78118110236218,&quot;width&quot;:558.4001574803149}"/>
</p:tagLst>
</file>

<file path=ppt/tags/tag232.xml><?xml version="1.0" encoding="utf-8"?>
<p:tagLst xmlns:p="http://schemas.openxmlformats.org/presentationml/2006/main">
  <p:tag name="KSO_WM_DIAGRAM_VIRTUALLY_FRAME" val="{&quot;height&quot;:390.85661417322837,&quot;left&quot;:50.12488188976378,&quot;top&quot;:81.78118110236218,&quot;width&quot;:558.4001574803149}"/>
</p:tagLst>
</file>

<file path=ppt/tags/tag233.xml><?xml version="1.0" encoding="utf-8"?>
<p:tagLst xmlns:p="http://schemas.openxmlformats.org/presentationml/2006/main">
  <p:tag name="KSO_WM_DIAGRAM_VIRTUALLY_FRAME" val="{&quot;height&quot;:390.85661417322837,&quot;left&quot;:50.12488188976378,&quot;top&quot;:81.78118110236218,&quot;width&quot;:558.4001574803149}"/>
</p:tagLst>
</file>

<file path=ppt/tags/tag234.xml><?xml version="1.0" encoding="utf-8"?>
<p:tagLst xmlns:p="http://schemas.openxmlformats.org/presentationml/2006/main">
  <p:tag name="KSO_WM_DIAGRAM_VIRTUALLY_FRAME" val="{&quot;height&quot;:390.85661417322837,&quot;left&quot;:50.12488188976378,&quot;top&quot;:81.78118110236218,&quot;width&quot;:558.4001574803149}"/>
</p:tagLst>
</file>

<file path=ppt/tags/tag235.xml><?xml version="1.0" encoding="utf-8"?>
<p:tagLst xmlns:p="http://schemas.openxmlformats.org/presentationml/2006/main">
  <p:tag name="KSO_WM_DIAGRAM_VIRTUALLY_FRAME" val="{&quot;height&quot;:390.85661417322837,&quot;left&quot;:50.12488188976378,&quot;top&quot;:81.78118110236218,&quot;width&quot;:558.4001574803149}"/>
</p:tagLst>
</file>

<file path=ppt/tags/tag236.xml><?xml version="1.0" encoding="utf-8"?>
<p:tagLst xmlns:p="http://schemas.openxmlformats.org/presentationml/2006/main">
  <p:tag name="KSO_WM_UNIT_TYPE" val="i"/>
  <p:tag name="KSO_WM_DECORATE_TYPE" val="i_cd"/>
  <p:tag name="KSO_WM_UNIT_INDEX" val="3"/>
  <p:tag name="KSO_WM_BEAUTIFY_FLAG" val="#wm#"/>
  <p:tag name="KSO_WM_TAG_VERSION" val="3.0"/>
  <p:tag name="KSO_WM_TEMPLATE_INDEX" val="2"/>
  <p:tag name="KSO_WM_TEMPLATE_CATEGORY" val="custom"/>
  <p:tag name="KSO_WM_UNIT_ID" val="custom2_3*i*3"/>
  <p:tag name="KSO_WM_UNIT_LAYERLEVEL" val="1"/>
</p:tagLst>
</file>

<file path=ppt/tags/tag237.xml><?xml version="1.0" encoding="utf-8"?>
<p:tagLst xmlns:p="http://schemas.openxmlformats.org/presentationml/2006/main">
  <p:tag name="KSO_WM_UNIT_TYPE" val="i"/>
  <p:tag name="KSO_WM_DECORATE_TYPE" val="i_cd"/>
  <p:tag name="KSO_WM_UNIT_INDEX" val="45"/>
  <p:tag name="KSO_WM_BEAUTIFY_FLAG" val="#wm#"/>
  <p:tag name="KSO_WM_TAG_VERSION" val="3.0"/>
  <p:tag name="KSO_WM_TEMPLATE_INDEX" val="2"/>
  <p:tag name="KSO_WM_TEMPLATE_CATEGORY" val="custom"/>
  <p:tag name="KSO_WM_UNIT_ID" val="custom2_3*i*45"/>
  <p:tag name="KSO_WM_UNIT_LAYERLEVEL" val="1"/>
</p:tagLst>
</file>

<file path=ppt/tags/tag238.xml><?xml version="1.0" encoding="utf-8"?>
<p:tagLst xmlns:p="http://schemas.openxmlformats.org/presentationml/2006/main">
  <p:tag name="KSO_WM_TEMPLATE_INDEX" val="2"/>
  <p:tag name="KSO_WM_BEAUTIFY_FLAG" val="#wm#"/>
  <p:tag name="KSO_WM_TAG_VERSION" val="3.0"/>
  <p:tag name="KSO_WM_TEMPLATE_CATEGORY" val="custom"/>
  <p:tag name="KSO_WM_UNIT_ID" val="custom2_3**"/>
  <p:tag name="KSO_WM_UNIT_LAYERLEVEL" val="1"/>
</p:tagLst>
</file>

<file path=ppt/tags/tag239.xml><?xml version="1.0" encoding="utf-8"?>
<p:tagLst xmlns:p="http://schemas.openxmlformats.org/presentationml/2006/main">
  <p:tag name="KSO_WM_UNIT_TYPE" val="i"/>
  <p:tag name="KSO_WM_DECORATE_TYPE" val="i_cd"/>
  <p:tag name="KSO_WM_UNIT_INDEX" val="5"/>
  <p:tag name="KSO_WM_BEAUTIFY_FLAG" val="#wm#"/>
  <p:tag name="KSO_WM_TAG_VERSION" val="3.0"/>
  <p:tag name="KSO_WM_TEMPLATE_INDEX" val="2"/>
  <p:tag name="KSO_WM_TEMPLATE_CATEGORY" val="custom"/>
  <p:tag name="KSO_WM_UNIT_ID" val="custom2_3*i*5"/>
  <p:tag name="KSO_WM_UNIT_LAYERLEVEL" val="1"/>
</p:tagLst>
</file>

<file path=ppt/tags/tag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240.xml><?xml version="1.0" encoding="utf-8"?>
<p:tagLst xmlns:p="http://schemas.openxmlformats.org/presentationml/2006/main">
  <p:tag name="KSO_WM_UNIT_TYPE" val="i"/>
  <p:tag name="KSO_WM_DECORATE_TYPE" val="i_cd"/>
  <p:tag name="KSO_WM_UNIT_INDEX" val="1"/>
  <p:tag name="KSO_WM_BEAUTIFY_FLAG" val="#wm#"/>
  <p:tag name="KSO_WM_TAG_VERSION" val="3.0"/>
  <p:tag name="KSO_WM_TEMPLATE_INDEX" val="2"/>
  <p:tag name="KSO_WM_TEMPLATE_CATEGORY" val="custom"/>
  <p:tag name="KSO_WM_UNIT_ID" val="custom2_3*i*1"/>
  <p:tag name="KSO_WM_UNIT_LAYERLEVEL" val="1"/>
</p:tagLst>
</file>

<file path=ppt/tags/tag241.xml><?xml version="1.0" encoding="utf-8"?>
<p:tagLst xmlns:p="http://schemas.openxmlformats.org/presentationml/2006/main">
  <p:tag name="KSO_WM_UNIT_TYPE" val="i"/>
  <p:tag name="KSO_WM_DECORATE_TYPE" val="i_cd"/>
  <p:tag name="KSO_WM_UNIT_INDEX" val="2"/>
  <p:tag name="KSO_WM_BEAUTIFY_FLAG" val="#wm#"/>
  <p:tag name="KSO_WM_TAG_VERSION" val="3.0"/>
  <p:tag name="KSO_WM_TEMPLATE_INDEX" val="2"/>
  <p:tag name="KSO_WM_TEMPLATE_CATEGORY" val="custom"/>
  <p:tag name="KSO_WM_UNIT_ID" val="custom2_3*i*2"/>
  <p:tag name="KSO_WM_UNIT_LAYERLEVEL" val="1"/>
</p:tagLst>
</file>

<file path=ppt/tags/tag24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TEMPLATE_PLACEHOLDER_POS" val="0,0,416,540"/>
  <p:tag name="KSO_WM_SLIDE_SUBTYPE" val="pureTxt"/>
  <p:tag name="KSO_WM_SLIDE_ITEM_CNT" val="0"/>
  <p:tag name="KSO_WM_TEMPLATE_INDEX" val="2"/>
  <p:tag name="KSO_WM_SLIDE_THEME_ID" val="20238228"/>
  <p:tag name="KSO_WM_SLIDE_INDEX" val="3"/>
  <p:tag name="KSO_WM_BEAUTIFY_FLAG" val="#wm#"/>
  <p:tag name="KSO_WM_TEMPLATE_CATEGORY" val="custom"/>
  <p:tag name="KSO_WM_SLIDE_ID" val="custom2_3"/>
  <p:tag name="KSO_WM_SLIDE_LAYOUT" val="_a_d_e_i"/>
  <p:tag name="KSO_WM_SLIDE_LAYOUT_CNT" val="2_1_1_1_53"/>
</p:tagLst>
</file>

<file path=ppt/tags/tag243.xml><?xml version="1.0" encoding="utf-8"?>
<p:tagLst xmlns:p="http://schemas.openxmlformats.org/presentationml/2006/main">
  <p:tag name="KSO_WM_DIAGRAM_VIRTUALLY_FRAME" val="{&quot;height&quot;:365.6566141732284,&quot;left&quot;:43.05,&quot;top&quot;:106.98118110236221,&quot;width&quot;:565.4750393700787}"/>
</p:tagLst>
</file>

<file path=ppt/tags/tag244.xml><?xml version="1.0" encoding="utf-8"?>
<p:tagLst xmlns:p="http://schemas.openxmlformats.org/presentationml/2006/main">
  <p:tag name="KSO_WM_DIAGRAM_VIRTUALLY_FRAME" val="{&quot;height&quot;:365.6566141732284,&quot;left&quot;:43.05,&quot;top&quot;:106.98118110236221,&quot;width&quot;:565.4750393700787}"/>
</p:tagLst>
</file>

<file path=ppt/tags/tag245.xml><?xml version="1.0" encoding="utf-8"?>
<p:tagLst xmlns:p="http://schemas.openxmlformats.org/presentationml/2006/main">
  <p:tag name="KSO_WM_DIAGRAM_VIRTUALLY_FRAME" val="{&quot;height&quot;:365.6566141732284,&quot;left&quot;:43.05,&quot;top&quot;:106.98118110236221,&quot;width&quot;:565.4750393700787}"/>
</p:tagLst>
</file>

<file path=ppt/tags/tag246.xml><?xml version="1.0" encoding="utf-8"?>
<p:tagLst xmlns:p="http://schemas.openxmlformats.org/presentationml/2006/main">
  <p:tag name="KSO_WM_DIAGRAM_VIRTUALLY_FRAME" val="{&quot;height&quot;:365.6566141732284,&quot;left&quot;:43.05,&quot;top&quot;:106.98118110236221,&quot;width&quot;:565.4750393700787}"/>
</p:tagLst>
</file>

<file path=ppt/tags/tag247.xml><?xml version="1.0" encoding="utf-8"?>
<p:tagLst xmlns:p="http://schemas.openxmlformats.org/presentationml/2006/main">
  <p:tag name="KSO_WM_DIAGRAM_VIRTUALLY_FRAME" val="{&quot;height&quot;:365.6566141732284,&quot;left&quot;:43.05,&quot;top&quot;:106.98118110236221,&quot;width&quot;:565.4750393700787}"/>
</p:tagLst>
</file>

<file path=ppt/tags/tag248.xml><?xml version="1.0" encoding="utf-8"?>
<p:tagLst xmlns:p="http://schemas.openxmlformats.org/presentationml/2006/main">
  <p:tag name="KSO_WM_DIAGRAM_VIRTUALLY_FRAME" val="{&quot;height&quot;:365.6566141732284,&quot;left&quot;:43.05,&quot;top&quot;:106.98118110236221,&quot;width&quot;:565.4750393700787}"/>
</p:tagLst>
</file>

<file path=ppt/tags/tag249.xml><?xml version="1.0" encoding="utf-8"?>
<p:tagLst xmlns:p="http://schemas.openxmlformats.org/presentationml/2006/main">
  <p:tag name="KSO_WM_DIAGRAM_VIRTUALLY_FRAME" val="{&quot;height&quot;:365.6566141732284,&quot;left&quot;:43.05,&quot;top&quot;:106.98118110236221,&quot;width&quot;:565.4750393700787}"/>
</p:tagLst>
</file>

<file path=ppt/tags/tag2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250.xml><?xml version="1.0" encoding="utf-8"?>
<p:tagLst xmlns:p="http://schemas.openxmlformats.org/presentationml/2006/main">
  <p:tag name="KSO_WM_DIAGRAM_VIRTUALLY_FRAME" val="{&quot;height&quot;:365.6566141732284,&quot;left&quot;:43.05,&quot;top&quot;:106.98118110236221,&quot;width&quot;:565.4750393700787}"/>
</p:tagLst>
</file>

<file path=ppt/tags/tag251.xml><?xml version="1.0" encoding="utf-8"?>
<p:tagLst xmlns:p="http://schemas.openxmlformats.org/presentationml/2006/main">
  <p:tag name="KSO_WM_DIAGRAM_VIRTUALLY_FRAME" val="{&quot;height&quot;:365.6566141732284,&quot;left&quot;:43.05,&quot;top&quot;:106.98118110236221,&quot;width&quot;:565.4750393700787}"/>
</p:tagLst>
</file>

<file path=ppt/tags/tag25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6322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2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56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6322"/>
  <p:tag name="KSO_WM_SLIDE_LAYOUT" val="a_l"/>
  <p:tag name="KSO_WM_SLIDE_LAYOUT_CNT" val="1_1"/>
  <p:tag name="KSO_WM_SPECIAL_SOURCE" val="bdnull"/>
</p:tagLst>
</file>

<file path=ppt/tags/tag257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58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59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260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61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62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63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64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65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66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67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68.xml><?xml version="1.0" encoding="utf-8"?>
<p:tagLst xmlns:p="http://schemas.openxmlformats.org/presentationml/2006/main">
  <p:tag name="KSO_WM_DIAGRAM_VIRTUALLY_FRAME" val="{&quot;height&quot;:372.6133858267716,&quot;left&quot;:54.8,&quot;top&quot;:138.0603149606299,&quot;width&quot;:850.4141732283464}"/>
</p:tagLst>
</file>

<file path=ppt/tags/tag269.xml><?xml version="1.0" encoding="utf-8"?>
<p:tagLst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6322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270.xml><?xml version="1.0" encoding="utf-8"?>
<p:tagLst xmlns:p="http://schemas.openxmlformats.org/presentationml/2006/main">
  <p:tag name="KSO_WM_UNIT_TYPE" val="i"/>
  <p:tag name="KSO_WM_DECORATE_TYPE" val="i_cd"/>
  <p:tag name="KSO_WM_UNIT_INDEX" val="3"/>
  <p:tag name="KSO_WM_BEAUTIFY_FLAG" val="#wm#"/>
  <p:tag name="KSO_WM_TAG_VERSION" val="3.0"/>
  <p:tag name="KSO_WM_TEMPLATE_INDEX" val="2"/>
  <p:tag name="KSO_WM_TEMPLATE_CATEGORY" val="custom"/>
  <p:tag name="KSO_WM_UNIT_ID" val="custom2_3*i*3"/>
  <p:tag name="KSO_WM_UNIT_LAYERLEVEL" val="1"/>
</p:tagLst>
</file>

<file path=ppt/tags/tag271.xml><?xml version="1.0" encoding="utf-8"?>
<p:tagLst xmlns:p="http://schemas.openxmlformats.org/presentationml/2006/main">
  <p:tag name="KSO_WM_UNIT_TYPE" val="i"/>
  <p:tag name="KSO_WM_DECORATE_TYPE" val="i_cd"/>
  <p:tag name="KSO_WM_UNIT_INDEX" val="45"/>
  <p:tag name="KSO_WM_BEAUTIFY_FLAG" val="#wm#"/>
  <p:tag name="KSO_WM_TAG_VERSION" val="3.0"/>
  <p:tag name="KSO_WM_TEMPLATE_INDEX" val="2"/>
  <p:tag name="KSO_WM_TEMPLATE_CATEGORY" val="custom"/>
  <p:tag name="KSO_WM_UNIT_ID" val="custom2_3*i*45"/>
  <p:tag name="KSO_WM_UNIT_LAYERLEVEL" val="1"/>
</p:tagLst>
</file>

<file path=ppt/tags/tag272.xml><?xml version="1.0" encoding="utf-8"?>
<p:tagLst xmlns:p="http://schemas.openxmlformats.org/presentationml/2006/main">
  <p:tag name="KSO_WM_TEMPLATE_INDEX" val="2"/>
  <p:tag name="KSO_WM_BEAUTIFY_FLAG" val="#wm#"/>
  <p:tag name="KSO_WM_TAG_VERSION" val="3.0"/>
  <p:tag name="KSO_WM_TEMPLATE_CATEGORY" val="custom"/>
  <p:tag name="KSO_WM_UNIT_ID" val="custom2_3**"/>
  <p:tag name="KSO_WM_UNIT_LAYERLEVEL" val="1"/>
</p:tagLst>
</file>

<file path=ppt/tags/tag273.xml><?xml version="1.0" encoding="utf-8"?>
<p:tagLst xmlns:p="http://schemas.openxmlformats.org/presentationml/2006/main">
  <p:tag name="KSO_WM_UNIT_TYPE" val="i"/>
  <p:tag name="KSO_WM_DECORATE_TYPE" val="i_cd"/>
  <p:tag name="KSO_WM_UNIT_INDEX" val="5"/>
  <p:tag name="KSO_WM_BEAUTIFY_FLAG" val="#wm#"/>
  <p:tag name="KSO_WM_TAG_VERSION" val="3.0"/>
  <p:tag name="KSO_WM_TEMPLATE_INDEX" val="2"/>
  <p:tag name="KSO_WM_TEMPLATE_CATEGORY" val="custom"/>
  <p:tag name="KSO_WM_UNIT_ID" val="custom2_3*i*5"/>
  <p:tag name="KSO_WM_UNIT_LAYERLEVEL" val="1"/>
</p:tagLst>
</file>

<file path=ppt/tags/tag274.xml><?xml version="1.0" encoding="utf-8"?>
<p:tagLst xmlns:p="http://schemas.openxmlformats.org/presentationml/2006/main">
  <p:tag name="KSO_WM_UNIT_TYPE" val="i"/>
  <p:tag name="KSO_WM_DECORATE_TYPE" val="i_cd"/>
  <p:tag name="KSO_WM_UNIT_INDEX" val="1"/>
  <p:tag name="KSO_WM_BEAUTIFY_FLAG" val="#wm#"/>
  <p:tag name="KSO_WM_TAG_VERSION" val="3.0"/>
  <p:tag name="KSO_WM_TEMPLATE_INDEX" val="2"/>
  <p:tag name="KSO_WM_TEMPLATE_CATEGORY" val="custom"/>
  <p:tag name="KSO_WM_UNIT_ID" val="custom2_3*i*1"/>
  <p:tag name="KSO_WM_UNIT_LAYERLEVEL" val="1"/>
</p:tagLst>
</file>

<file path=ppt/tags/tag275.xml><?xml version="1.0" encoding="utf-8"?>
<p:tagLst xmlns:p="http://schemas.openxmlformats.org/presentationml/2006/main">
  <p:tag name="KSO_WM_UNIT_TYPE" val="i"/>
  <p:tag name="KSO_WM_DECORATE_TYPE" val="i_cd"/>
  <p:tag name="KSO_WM_UNIT_INDEX" val="2"/>
  <p:tag name="KSO_WM_BEAUTIFY_FLAG" val="#wm#"/>
  <p:tag name="KSO_WM_TAG_VERSION" val="3.0"/>
  <p:tag name="KSO_WM_TEMPLATE_INDEX" val="2"/>
  <p:tag name="KSO_WM_TEMPLATE_CATEGORY" val="custom"/>
  <p:tag name="KSO_WM_UNIT_ID" val="custom2_3*i*2"/>
  <p:tag name="KSO_WM_UNIT_LAYERLEVEL" val="1"/>
</p:tagLst>
</file>

<file path=ppt/tags/tag27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TEMPLATE_PLACEHOLDER_POS" val="0,0,416,540"/>
  <p:tag name="KSO_WM_SLIDE_SUBTYPE" val="pureTxt"/>
  <p:tag name="KSO_WM_SLIDE_ITEM_CNT" val="0"/>
  <p:tag name="KSO_WM_TEMPLATE_INDEX" val="2"/>
  <p:tag name="KSO_WM_SLIDE_THEME_ID" val="20238228"/>
  <p:tag name="KSO_WM_SLIDE_INDEX" val="3"/>
  <p:tag name="KSO_WM_BEAUTIFY_FLAG" val="#wm#"/>
  <p:tag name="KSO_WM_TEMPLATE_CATEGORY" val="custom"/>
  <p:tag name="KSO_WM_SLIDE_ID" val="custom2_3"/>
  <p:tag name="KSO_WM_SLIDE_LAYOUT" val="_a_d_e_i"/>
  <p:tag name="KSO_WM_SLIDE_LAYOUT_CNT" val="2_1_1_1_53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2*l_h_i*1_2_1"/>
  <p:tag name="KSO_WM_TEMPLATE_CATEGORY" val="diagram"/>
  <p:tag name="KSO_WM_TEMPLATE_INDEX" val="20233143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2*l_h_i*1_1_1"/>
  <p:tag name="KSO_WM_TEMPLATE_CATEGORY" val="diagram"/>
  <p:tag name="KSO_WM_TEMPLATE_INDEX" val="20233143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2*l_h_i*1_3_1"/>
  <p:tag name="KSO_WM_TEMPLATE_CATEGORY" val="diagram"/>
  <p:tag name="KSO_WM_TEMPLATE_INDEX" val="20233143"/>
  <p:tag name="KSO_WM_UNIT_LAYERLEVEL" val="1_1_1"/>
  <p:tag name="KSO_WM_TAG_VERSION" val="3.0"/>
  <p:tag name="KSO_WM_BEAUTIFY_FLAG" val="#wm#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800.4099121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280.xml><?xml version="1.0" encoding="utf-8"?>
<p:tagLst xmlns:p="http://schemas.openxmlformats.org/presentationml/2006/main">
  <p:tag name="KSO_WM_BEAUTIFY_FLAG" val="#wm#"/>
  <p:tag name="KSO_WM_TEMPLATE_CATEGORY" val="diagram"/>
  <p:tag name="KSO_WM_TEMPLATE_INDEX" val="20233143"/>
  <p:tag name="KSO_WM_SLIDE_ID" val="diagram20233143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59.375*370.283"/>
  <p:tag name="KSO_WM_SLIDE_POSITION" val="100.5*127.023"/>
</p:tagLst>
</file>

<file path=ppt/tags/tag281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766_2*l_h_i*1_1_2"/>
  <p:tag name="KSO_WM_TEMPLATE_CATEGORY" val="diagram"/>
  <p:tag name="KSO_WM_TEMPLATE_INDEX" val="2023176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UNIT_LINE_FORE_SCHEMECOLOR_INDEX" val="5"/>
</p:tagLst>
</file>

<file path=ppt/tags/tag282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766_2*l_h_i*1_2_2"/>
  <p:tag name="KSO_WM_TEMPLATE_CATEGORY" val="diagram"/>
  <p:tag name="KSO_WM_TEMPLATE_INDEX" val="2023176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UNIT_LINE_FORE_SCHEMECOLOR_INDEX" val="5"/>
</p:tagLst>
</file>

<file path=ppt/tags/tag283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766_2*l_h_i*1_3_2"/>
  <p:tag name="KSO_WM_TEMPLATE_CATEGORY" val="diagram"/>
  <p:tag name="KSO_WM_TEMPLATE_INDEX" val="2023176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9.8877258300781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UNIT_LINE_FORE_SCHEMECOLOR_INDEX" val="5"/>
</p:tagLst>
</file>

<file path=ppt/tags/tag28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9.752*323.587"/>
  <p:tag name="KSO_WM_SLIDE_POSITION" val="367.625*141.1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75"/>
  <p:tag name="KSO_WM_TEMPLATE_SUBCATEGORY" val="0"/>
  <p:tag name="KSO_WM_SLIDE_INDEX" val="1"/>
  <p:tag name="KSO_WM_TAG_VERSION" val="3.0"/>
  <p:tag name="KSO_WM_SLIDE_ID" val="custom20231775_1"/>
  <p:tag name="KSO_WM_SLIDE_ITEM_CNT" val="3"/>
</p:tagLst>
</file>

<file path=ppt/tags/tag285.xml><?xml version="1.0" encoding="utf-8"?>
<p:tagLst xmlns:p="http://schemas.openxmlformats.org/presentationml/2006/main">
  <p:tag name="KSO_WM_UNIT_TYPE" val="i"/>
  <p:tag name="KSO_WM_DECORATE_TYPE" val="i_cd"/>
  <p:tag name="KSO_WM_UNIT_INDEX" val="3"/>
  <p:tag name="KSO_WM_BEAUTIFY_FLAG" val="#wm#"/>
  <p:tag name="KSO_WM_TAG_VERSION" val="3.0"/>
  <p:tag name="KSO_WM_TEMPLATE_INDEX" val="2"/>
  <p:tag name="KSO_WM_TEMPLATE_CATEGORY" val="custom"/>
  <p:tag name="KSO_WM_UNIT_ID" val="custom2_3*i*3"/>
  <p:tag name="KSO_WM_UNIT_LAYERLEVEL" val="1"/>
</p:tagLst>
</file>

<file path=ppt/tags/tag286.xml><?xml version="1.0" encoding="utf-8"?>
<p:tagLst xmlns:p="http://schemas.openxmlformats.org/presentationml/2006/main">
  <p:tag name="KSO_WM_UNIT_TYPE" val="i"/>
  <p:tag name="KSO_WM_DECORATE_TYPE" val="i_cd"/>
  <p:tag name="KSO_WM_UNIT_INDEX" val="45"/>
  <p:tag name="KSO_WM_BEAUTIFY_FLAG" val="#wm#"/>
  <p:tag name="KSO_WM_TAG_VERSION" val="3.0"/>
  <p:tag name="KSO_WM_TEMPLATE_INDEX" val="2"/>
  <p:tag name="KSO_WM_TEMPLATE_CATEGORY" val="custom"/>
  <p:tag name="KSO_WM_UNIT_ID" val="custom2_3*i*45"/>
  <p:tag name="KSO_WM_UNIT_LAYERLEVEL" val="1"/>
</p:tagLst>
</file>

<file path=ppt/tags/tag287.xml><?xml version="1.0" encoding="utf-8"?>
<p:tagLst xmlns:p="http://schemas.openxmlformats.org/presentationml/2006/main">
  <p:tag name="KSO_WM_TEMPLATE_INDEX" val="2"/>
  <p:tag name="KSO_WM_BEAUTIFY_FLAG" val="#wm#"/>
  <p:tag name="KSO_WM_TAG_VERSION" val="3.0"/>
  <p:tag name="KSO_WM_TEMPLATE_CATEGORY" val="custom"/>
  <p:tag name="KSO_WM_UNIT_ID" val="custom2_3**"/>
  <p:tag name="KSO_WM_UNIT_LAYERLEVEL" val="1"/>
</p:tagLst>
</file>

<file path=ppt/tags/tag288.xml><?xml version="1.0" encoding="utf-8"?>
<p:tagLst xmlns:p="http://schemas.openxmlformats.org/presentationml/2006/main">
  <p:tag name="KSO_WM_UNIT_TYPE" val="i"/>
  <p:tag name="KSO_WM_DECORATE_TYPE" val="i_cd"/>
  <p:tag name="KSO_WM_UNIT_INDEX" val="5"/>
  <p:tag name="KSO_WM_BEAUTIFY_FLAG" val="#wm#"/>
  <p:tag name="KSO_WM_TAG_VERSION" val="3.0"/>
  <p:tag name="KSO_WM_TEMPLATE_INDEX" val="2"/>
  <p:tag name="KSO_WM_TEMPLATE_CATEGORY" val="custom"/>
  <p:tag name="KSO_WM_UNIT_ID" val="custom2_3*i*5"/>
  <p:tag name="KSO_WM_UNIT_LAYERLEVEL" val="1"/>
</p:tagLst>
</file>

<file path=ppt/tags/tag289.xml><?xml version="1.0" encoding="utf-8"?>
<p:tagLst xmlns:p="http://schemas.openxmlformats.org/presentationml/2006/main">
  <p:tag name="KSO_WM_UNIT_TYPE" val="i"/>
  <p:tag name="KSO_WM_DECORATE_TYPE" val="i_cd"/>
  <p:tag name="KSO_WM_UNIT_INDEX" val="1"/>
  <p:tag name="KSO_WM_BEAUTIFY_FLAG" val="#wm#"/>
  <p:tag name="KSO_WM_TAG_VERSION" val="3.0"/>
  <p:tag name="KSO_WM_TEMPLATE_INDEX" val="2"/>
  <p:tag name="KSO_WM_TEMPLATE_CATEGORY" val="custom"/>
  <p:tag name="KSO_WM_UNIT_ID" val="custom2_3*i*1"/>
  <p:tag name="KSO_WM_UNIT_LAYERLEVEL" val="1"/>
</p:tagLst>
</file>

<file path=ppt/tags/tag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290.xml><?xml version="1.0" encoding="utf-8"?>
<p:tagLst xmlns:p="http://schemas.openxmlformats.org/presentationml/2006/main">
  <p:tag name="KSO_WM_UNIT_TYPE" val="i"/>
  <p:tag name="KSO_WM_DECORATE_TYPE" val="i_cd"/>
  <p:tag name="KSO_WM_UNIT_INDEX" val="2"/>
  <p:tag name="KSO_WM_BEAUTIFY_FLAG" val="#wm#"/>
  <p:tag name="KSO_WM_TAG_VERSION" val="3.0"/>
  <p:tag name="KSO_WM_TEMPLATE_INDEX" val="2"/>
  <p:tag name="KSO_WM_TEMPLATE_CATEGORY" val="custom"/>
  <p:tag name="KSO_WM_UNIT_ID" val="custom2_3*i*2"/>
  <p:tag name="KSO_WM_UNIT_LAYERLEVEL" val="1"/>
</p:tagLst>
</file>

<file path=ppt/tags/tag291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TEMPLATE_PLACEHOLDER_POS" val="0,0,416,540"/>
  <p:tag name="KSO_WM_SLIDE_SUBTYPE" val="pureTxt"/>
  <p:tag name="KSO_WM_SLIDE_ITEM_CNT" val="0"/>
  <p:tag name="KSO_WM_TEMPLATE_INDEX" val="2"/>
  <p:tag name="KSO_WM_SLIDE_THEME_ID" val="20238228"/>
  <p:tag name="KSO_WM_SLIDE_INDEX" val="3"/>
  <p:tag name="KSO_WM_BEAUTIFY_FLAG" val="#wm#"/>
  <p:tag name="KSO_WM_TEMPLATE_CATEGORY" val="custom"/>
  <p:tag name="KSO_WM_SLIDE_ID" val="custom2_3"/>
  <p:tag name="KSO_WM_SLIDE_LAYOUT" val="_a_d_e_i"/>
  <p:tag name="KSO_WM_SLIDE_LAYOUT_CNT" val="2_1_1_1_53"/>
</p:tagLst>
</file>

<file path=ppt/tags/tag292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267*388.25"/>
  <p:tag name="KSO_WM_SLIDE_POSITION" val="54.75*10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38_1*i*2"/>
  <p:tag name="KSO_WM_TEMPLATE_CATEGORY" val="custom"/>
  <p:tag name="KSO_WM_TEMPLATE_INDEX" val="20231238"/>
  <p:tag name="KSO_WM_UNIT_LAYERLEVEL" val="1"/>
  <p:tag name="KSO_WM_TAG_VERSION" val="3.0"/>
</p:tagLst>
</file>

<file path=ppt/tags/tag294.xml><?xml version="1.0" encoding="utf-8"?>
<p:tagLst xmlns:p="http://schemas.openxmlformats.org/presentationml/2006/main">
  <p:tag name="KSO_WM_BEAUTIFY_FLAG" val="#wm#"/>
  <p:tag name="KSO_WM_UNIT_VALUE" val="800*17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38_1*d*1"/>
  <p:tag name="KSO_WM_TEMPLATE_CATEGORY" val="custom"/>
  <p:tag name="KSO_WM_TEMPLATE_INDEX" val="20231238"/>
  <p:tag name="KSO_WM_UNIT_LAYERLEVEL" val="1"/>
  <p:tag name="KSO_WM_TAG_VERSION" val="3.0"/>
</p:tagLst>
</file>

<file path=ppt/tags/tag295.xml><?xml version="1.0" encoding="utf-8"?>
<p:tagLst xmlns:p="http://schemas.openxmlformats.org/presentationml/2006/main">
  <p:tag name="KSO_WM_BEAUTIFY_FLAG" val="#wm#"/>
  <p:tag name="KSO_WM_UNIT_VALUE" val="802*17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238_1*d*2"/>
  <p:tag name="KSO_WM_TEMPLATE_CATEGORY" val="custom"/>
  <p:tag name="KSO_WM_TEMPLATE_INDEX" val="20231238"/>
  <p:tag name="KSO_WM_UNIT_LAYERLEVEL" val="1"/>
  <p:tag name="KSO_WM_TAG_VERSION" val="3.0"/>
</p:tagLst>
</file>

<file path=ppt/tags/tag2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238_1*f*2"/>
  <p:tag name="KSO_WM_TEMPLATE_CATEGORY" val="custom"/>
  <p:tag name="KSO_WM_TEMPLATE_INDEX" val="20231238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添加文本具体内容，简明扼要地阐述您的观点根据需要可酌情增减文字，以便观者准确地理解您传达的思想"/>
</p:tagLst>
</file>

<file path=ppt/tags/tag2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8_1*i*1"/>
  <p:tag name="KSO_WM_TEMPLATE_CATEGORY" val="custom"/>
  <p:tag name="KSO_WM_TEMPLATE_INDEX" val="20231238"/>
  <p:tag name="KSO_WM_UNIT_LAYERLEVEL" val="1"/>
  <p:tag name="KSO_WM_TAG_VERSION" val="3.0"/>
</p:tagLst>
</file>

<file path=ppt/tags/tag2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8_1*f*1"/>
  <p:tag name="KSO_WM_TEMPLATE_CATEGORY" val="custom"/>
  <p:tag name="KSO_WM_TEMPLATE_INDEX" val="20231238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添加文本具体内容，简明扼要地阐述您的观点根据需要可酌情增减文字，以便观者准确地理解您传达的思想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8_1*a*1"/>
  <p:tag name="KSO_WM_TEMPLATE_CATEGORY" val="custom"/>
  <p:tag name="KSO_WM_TEMPLATE_INDEX" val="20231238"/>
  <p:tag name="KSO_WM_UNIT_LAYERLEVEL" val="1"/>
  <p:tag name="KSO_WM_TAG_VERSION" val="3.0"/>
  <p:tag name="KSO_WM_BEAUTIFY_FLAG" val="#wm#"/>
  <p:tag name="KSO_WM_UNIT_PRESET_TEXT" val="单击此处添加标题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300.xml><?xml version="1.0" encoding="utf-8"?>
<p:tagLst xmlns:p="http://schemas.openxmlformats.org/presentationml/2006/main">
  <p:tag name="KSO_WM_SLIDE_ID" val="custom2023123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38"/>
  <p:tag name="KSO_WM_SLIDE_TYPE" val="text"/>
  <p:tag name="KSO_WM_SLIDE_SUBTYPE" val="picTxt"/>
  <p:tag name="KSO_WM_SLIDE_SIZE" val="959*467"/>
  <p:tag name="KSO_WM_SLIDE_POSITION" val="0*36"/>
  <p:tag name="KSO_WM_SLIDE_LAYOUT" val="a_d_f"/>
  <p:tag name="KSO_WM_SLIDE_LAYOUT_CNT" val="1_2_2"/>
  <p:tag name="KSO_WM_SPECIAL_SOURCE" val="bdnull"/>
</p:tagLst>
</file>

<file path=ppt/tags/tag301.xml><?xml version="1.0" encoding="utf-8"?>
<p:tagLst xmlns:p="http://schemas.openxmlformats.org/presentationml/2006/main">
  <p:tag name="KSO_WM_UNIT_TYPE" val="i"/>
  <p:tag name="KSO_WM_DECORATE_TYPE" val="i_cd"/>
  <p:tag name="KSO_WM_UNIT_INDEX" val="68"/>
  <p:tag name="KSO_WM_BEAUTIFY_FLAG" val="#wm#"/>
  <p:tag name="KSO_WM_TAG_VERSION" val="3.0"/>
  <p:tag name="KSO_WM_TEMPLATE_INDEX" val="2"/>
  <p:tag name="KSO_WM_TEMPLATE_CATEGORY" val="custom"/>
  <p:tag name="KSO_WM_UNIT_ID" val="custom2_5*i*68"/>
  <p:tag name="KSO_WM_UNIT_LAYERLEVEL" val="1"/>
</p:tagLst>
</file>

<file path=ppt/tags/tag302.xml><?xml version="1.0" encoding="utf-8"?>
<p:tagLst xmlns:p="http://schemas.openxmlformats.org/presentationml/2006/main">
  <p:tag name="KSO_WM_UNIT_TYPE" val="i"/>
  <p:tag name="KSO_WM_DECORATE_TYPE" val="i_cd"/>
  <p:tag name="KSO_WM_UNIT_INDEX" val="69"/>
  <p:tag name="KSO_WM_BEAUTIFY_FLAG" val="#wm#"/>
  <p:tag name="KSO_WM_TAG_VERSION" val="3.0"/>
  <p:tag name="KSO_WM_TEMPLATE_INDEX" val="2"/>
  <p:tag name="KSO_WM_TEMPLATE_CATEGORY" val="custom"/>
  <p:tag name="KSO_WM_UNIT_ID" val="custom2_5*i*69"/>
  <p:tag name="KSO_WM_UNIT_LAYERLEVEL" val="1"/>
</p:tagLst>
</file>

<file path=ppt/tags/tag303.xml><?xml version="1.0" encoding="utf-8"?>
<p:tagLst xmlns:p="http://schemas.openxmlformats.org/presentationml/2006/main">
  <p:tag name="KSO_WM_TEMPLATE_INDEX" val="2"/>
  <p:tag name="KSO_WM_BEAUTIFY_FLAG" val="#wm#"/>
  <p:tag name="KSO_WM_TAG_VERSION" val="3.0"/>
  <p:tag name="KSO_WM_TEMPLATE_CATEGORY" val="custom"/>
  <p:tag name="KSO_WM_UNIT_ID" val="custom2_5**"/>
  <p:tag name="KSO_WM_UNIT_LAYERLEVEL" val="1"/>
</p:tagLst>
</file>

<file path=ppt/tags/tag304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TEMPLATE_PLACEHOLDER_POS" val="0,0,960,540"/>
  <p:tag name="KSO_WM_SLIDE_SUBTYPE" val="pureTxt"/>
  <p:tag name="KSO_WM_SLIDE_ITEM_CNT" val="0"/>
  <p:tag name="KSO_WM_TEMPLATE_INDEX" val="2"/>
  <p:tag name="KSO_WM_SLIDE_THEME_ID" val="20234975"/>
  <p:tag name="KSO_WM_SLIDE_INDEX" val="5"/>
  <p:tag name="KSO_WM_BEAUTIFY_FLAG" val="#wm#"/>
  <p:tag name="KSO_WM_TEMPLATE_CATEGORY" val="custom"/>
  <p:tag name="KSO_WM_SLIDE_ID" val="custom2_5"/>
  <p:tag name="KSO_WM_SLIDE_LAYOUT" val="_a_d_f_i"/>
  <p:tag name="KSO_WM_SLIDE_LAYOUT_CNT" val="2_1_1_4_67"/>
</p:tagLst>
</file>

<file path=ppt/tags/tag305.xml><?xml version="1.0" encoding="utf-8"?>
<p:tagLst xmlns:p="http://schemas.openxmlformats.org/presentationml/2006/main">
  <p:tag name="commondata" val="eyJoZGlkIjoiZWEzYzg1MTg0ZjliNDhjN2EyZjIwMTc4MmFlOTBmZjcifQ=="/>
</p:tagLst>
</file>

<file path=ppt/tags/tag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4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4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5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5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5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6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7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7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7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7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7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7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7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7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7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8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8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8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8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8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8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8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8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8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8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9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9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9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9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9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9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9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9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9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ags/tag9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INDEX" val="2"/>
  <p:tag name="KSO_WM_TEMPLATE_CATEGORY" val="custom"/>
</p:tagLst>
</file>

<file path=ppt/theme/theme1.xml><?xml version="1.0" encoding="utf-8"?>
<a:theme xmlns:a="http://schemas.openxmlformats.org/drawingml/2006/main" name="Office 主题​​">
  <a:themeElements>
    <a:clrScheme name="中国石油大学华东底蕴质感模板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81E45"/>
      </a:accent1>
      <a:accent2>
        <a:srgbClr val="E9C79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微软雅黑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微软雅黑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1907</Words>
  <Application>WPS 演示</Application>
  <PresentationFormat>宽屏</PresentationFormat>
  <Paragraphs>250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Microsoft YaHei Regular</vt:lpstr>
      <vt:lpstr>Segoe Print</vt:lpstr>
      <vt:lpstr>Source Han Sans CN Medium</vt:lpstr>
      <vt:lpstr>Yu Gothic UI</vt:lpstr>
      <vt:lpstr>Source Han Sans CN</vt:lpstr>
      <vt:lpstr>Wingdings</vt:lpstr>
      <vt:lpstr>等线</vt:lpstr>
      <vt:lpstr>微软雅黑 Light</vt:lpstr>
      <vt:lpstr>Arial Unicode MS</vt:lpstr>
      <vt:lpstr>等线 Light</vt:lpstr>
      <vt:lpstr>Calibri</vt:lpstr>
      <vt:lpstr>Office 主题​​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法律责任主体</vt:lpstr>
      <vt:lpstr>PowerPoint 演示文稿</vt:lpstr>
      <vt:lpstr>PowerPoint 演示文稿</vt:lpstr>
      <vt:lpstr>PowerPoint 演示文稿</vt:lpstr>
      <vt:lpstr>PowerPoint 演示文稿</vt:lpstr>
      <vt:lpstr>专利权</vt:lpstr>
      <vt:lpstr>商标权</vt:lpstr>
      <vt:lpstr>版权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人工智能法律法规应用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WPS_1641824222</cp:lastModifiedBy>
  <cp:revision>163</cp:revision>
  <dcterms:created xsi:type="dcterms:W3CDTF">2019-06-19T02:08:00Z</dcterms:created>
  <dcterms:modified xsi:type="dcterms:W3CDTF">2024-12-02T15:00:51Z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C6B141E672094DB485934F8D00E5A8CE_13</vt:lpwstr>
  </property>
</Properties>
</file>